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87" r:id="rId4"/>
    <p:sldId id="258" r:id="rId5"/>
    <p:sldId id="288" r:id="rId6"/>
    <p:sldId id="289" r:id="rId7"/>
    <p:sldId id="290" r:id="rId8"/>
    <p:sldId id="291" r:id="rId9"/>
    <p:sldId id="293" r:id="rId10"/>
    <p:sldId id="292" r:id="rId11"/>
    <p:sldId id="295" r:id="rId12"/>
    <p:sldId id="296" r:id="rId13"/>
    <p:sldId id="259" r:id="rId14"/>
    <p:sldId id="297" r:id="rId15"/>
    <p:sldId id="298" r:id="rId16"/>
    <p:sldId id="299" r:id="rId17"/>
    <p:sldId id="300" r:id="rId18"/>
    <p:sldId id="301" r:id="rId19"/>
    <p:sldId id="302" r:id="rId20"/>
    <p:sldId id="260" r:id="rId21"/>
    <p:sldId id="303" r:id="rId22"/>
    <p:sldId id="304" r:id="rId23"/>
    <p:sldId id="261" r:id="rId24"/>
    <p:sldId id="305" r:id="rId25"/>
    <p:sldId id="262" r:id="rId26"/>
    <p:sldId id="306" r:id="rId27"/>
    <p:sldId id="307" r:id="rId28"/>
    <p:sldId id="308" r:id="rId29"/>
    <p:sldId id="309" r:id="rId30"/>
    <p:sldId id="310" r:id="rId31"/>
    <p:sldId id="312" r:id="rId32"/>
    <p:sldId id="313" r:id="rId33"/>
    <p:sldId id="263" r:id="rId34"/>
    <p:sldId id="264" r:id="rId35"/>
    <p:sldId id="265" r:id="rId36"/>
    <p:sldId id="314" r:id="rId37"/>
    <p:sldId id="315" r:id="rId38"/>
    <p:sldId id="316" r:id="rId39"/>
    <p:sldId id="317" r:id="rId40"/>
    <p:sldId id="318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4E594-09E7-4DB2-98E0-0C15A6921B61}" v="132" dt="2026-01-30T05:15:15.9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16" y="-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dhi Joshi Parsai" userId="44701545fa204d2b" providerId="LiveId" clId="{7B67133A-4A03-42D5-A51A-0366D28103C6}"/>
    <pc:docChg chg="undo redo custSel addSld delSld modSld sldOrd">
      <pc:chgData name="Nidhi Joshi Parsai" userId="44701545fa204d2b" providerId="LiveId" clId="{7B67133A-4A03-42D5-A51A-0366D28103C6}" dt="2026-01-30T05:21:58.222" v="1174" actId="20577"/>
      <pc:docMkLst>
        <pc:docMk/>
      </pc:docMkLst>
      <pc:sldChg chg="addSp delSp modSp mod">
        <pc:chgData name="Nidhi Joshi Parsai" userId="44701545fa204d2b" providerId="LiveId" clId="{7B67133A-4A03-42D5-A51A-0366D28103C6}" dt="2026-01-29T10:10:46.336" v="630" actId="1076"/>
        <pc:sldMkLst>
          <pc:docMk/>
          <pc:sldMk cId="0" sldId="256"/>
        </pc:sldMkLst>
        <pc:spChg chg="del mod">
          <ac:chgData name="Nidhi Joshi Parsai" userId="44701545fa204d2b" providerId="LiveId" clId="{7B67133A-4A03-42D5-A51A-0366D28103C6}" dt="2026-01-29T08:58:21.616" v="3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Nidhi Joshi Parsai" userId="44701545fa204d2b" providerId="LiveId" clId="{7B67133A-4A03-42D5-A51A-0366D28103C6}" dt="2026-01-29T10:10:46.336" v="630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29T08:58:17.703" v="1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29T08:58:47.441" v="6" actId="478"/>
          <ac:spMkLst>
            <pc:docMk/>
            <pc:sldMk cId="0" sldId="256"/>
            <ac:spMk id="10" creationId="{C25ACCF6-213D-7366-974E-9CDEAC3BAB6E}"/>
          </ac:spMkLst>
        </pc:spChg>
        <pc:grpChg chg="del">
          <ac:chgData name="Nidhi Joshi Parsai" userId="44701545fa204d2b" providerId="LiveId" clId="{7B67133A-4A03-42D5-A51A-0366D28103C6}" dt="2026-01-29T08:58:14.633" v="0" actId="478"/>
          <ac:grpSpMkLst>
            <pc:docMk/>
            <pc:sldMk cId="0" sldId="256"/>
            <ac:grpSpMk id="3" creationId="{00000000-0000-0000-0000-000000000000}"/>
          </ac:grpSpMkLst>
        </pc:grpChg>
        <pc:picChg chg="del">
          <ac:chgData name="Nidhi Joshi Parsai" userId="44701545fa204d2b" providerId="LiveId" clId="{7B67133A-4A03-42D5-A51A-0366D28103C6}" dt="2026-01-29T08:58:45.429" v="5" actId="478"/>
          <ac:picMkLst>
            <pc:docMk/>
            <pc:sldMk cId="0" sldId="256"/>
            <ac:picMk id="8" creationId="{00000000-0000-0000-0000-000000000000}"/>
          </ac:picMkLst>
        </pc:picChg>
        <pc:picChg chg="add mod">
          <ac:chgData name="Nidhi Joshi Parsai" userId="44701545fa204d2b" providerId="LiveId" clId="{7B67133A-4A03-42D5-A51A-0366D28103C6}" dt="2026-01-29T10:10:38.840" v="627" actId="1076"/>
          <ac:picMkLst>
            <pc:docMk/>
            <pc:sldMk cId="0" sldId="256"/>
            <ac:picMk id="4098" creationId="{C1FFA8BC-0A73-279B-2CE3-5E76727B05E4}"/>
          </ac:picMkLst>
        </pc:picChg>
      </pc:sldChg>
      <pc:sldChg chg="delSp mod">
        <pc:chgData name="Nidhi Joshi Parsai" userId="44701545fa204d2b" providerId="LiveId" clId="{7B67133A-4A03-42D5-A51A-0366D28103C6}" dt="2026-01-29T08:58:42.170" v="4" actId="478"/>
        <pc:sldMkLst>
          <pc:docMk/>
          <pc:sldMk cId="0" sldId="257"/>
        </pc:sldMkLst>
        <pc:spChg chg="del">
          <ac:chgData name="Nidhi Joshi Parsai" userId="44701545fa204d2b" providerId="LiveId" clId="{7B67133A-4A03-42D5-A51A-0366D28103C6}" dt="2026-01-29T08:58:42.170" v="4" actId="478"/>
          <ac:spMkLst>
            <pc:docMk/>
            <pc:sldMk cId="0" sldId="257"/>
            <ac:spMk id="4" creationId="{00000000-0000-0000-0000-000000000000}"/>
          </ac:spMkLst>
        </pc:spChg>
      </pc:sldChg>
      <pc:sldChg chg="delSp modSp mod">
        <pc:chgData name="Nidhi Joshi Parsai" userId="44701545fa204d2b" providerId="LiveId" clId="{7B67133A-4A03-42D5-A51A-0366D28103C6}" dt="2026-01-29T09:39:49.408" v="389" actId="113"/>
        <pc:sldMkLst>
          <pc:docMk/>
          <pc:sldMk cId="0" sldId="258"/>
        </pc:sldMkLst>
        <pc:spChg chg="mod">
          <ac:chgData name="Nidhi Joshi Parsai" userId="44701545fa204d2b" providerId="LiveId" clId="{7B67133A-4A03-42D5-A51A-0366D28103C6}" dt="2026-01-29T09:39:49.408" v="389" actId="113"/>
          <ac:spMkLst>
            <pc:docMk/>
            <pc:sldMk cId="0" sldId="258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29T09:02:41.427" v="47" actId="478"/>
          <ac:spMkLst>
            <pc:docMk/>
            <pc:sldMk cId="0" sldId="258"/>
            <ac:spMk id="5" creationId="{00000000-0000-0000-0000-000000000000}"/>
          </ac:spMkLst>
        </pc:spChg>
        <pc:picChg chg="del">
          <ac:chgData name="Nidhi Joshi Parsai" userId="44701545fa204d2b" providerId="LiveId" clId="{7B67133A-4A03-42D5-A51A-0366D28103C6}" dt="2026-01-29T09:01:35.667" v="36" actId="478"/>
          <ac:picMkLst>
            <pc:docMk/>
            <pc:sldMk cId="0" sldId="258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4:35:12.350" v="701" actId="113"/>
        <pc:sldMkLst>
          <pc:docMk/>
          <pc:sldMk cId="0" sldId="259"/>
        </pc:sldMkLst>
        <pc:spChg chg="mod">
          <ac:chgData name="Nidhi Joshi Parsai" userId="44701545fa204d2b" providerId="LiveId" clId="{7B67133A-4A03-42D5-A51A-0366D28103C6}" dt="2026-01-30T04:35:12.350" v="701" actId="113"/>
          <ac:spMkLst>
            <pc:docMk/>
            <pc:sldMk cId="0" sldId="259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29T09:36:30.142" v="369" actId="478"/>
          <ac:spMkLst>
            <pc:docMk/>
            <pc:sldMk cId="0" sldId="259"/>
            <ac:spMk id="4" creationId="{00000000-0000-0000-0000-000000000000}"/>
          </ac:spMkLst>
        </pc:spChg>
      </pc:sldChg>
      <pc:sldChg chg="delSp modSp mod">
        <pc:chgData name="Nidhi Joshi Parsai" userId="44701545fa204d2b" providerId="LiveId" clId="{7B67133A-4A03-42D5-A51A-0366D28103C6}" dt="2026-01-30T04:36:23.082" v="713" actId="113"/>
        <pc:sldMkLst>
          <pc:docMk/>
          <pc:sldMk cId="0" sldId="260"/>
        </pc:sldMkLst>
        <pc:spChg chg="mod">
          <ac:chgData name="Nidhi Joshi Parsai" userId="44701545fa204d2b" providerId="LiveId" clId="{7B67133A-4A03-42D5-A51A-0366D28103C6}" dt="2026-01-30T04:36:23.082" v="713" actId="113"/>
          <ac:spMkLst>
            <pc:docMk/>
            <pc:sldMk cId="0" sldId="260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29T09:36:55.972" v="373" actId="478"/>
          <ac:spMkLst>
            <pc:docMk/>
            <pc:sldMk cId="0" sldId="260"/>
            <ac:spMk id="5" creationId="{00000000-0000-0000-0000-000000000000}"/>
          </ac:spMkLst>
        </pc:spChg>
        <pc:picChg chg="del">
          <ac:chgData name="Nidhi Joshi Parsai" userId="44701545fa204d2b" providerId="LiveId" clId="{7B67133A-4A03-42D5-A51A-0366D28103C6}" dt="2026-01-29T10:11:53.421" v="635" actId="478"/>
          <ac:picMkLst>
            <pc:docMk/>
            <pc:sldMk cId="0" sldId="260"/>
            <ac:picMk id="4" creationId="{00000000-0000-0000-0000-000000000000}"/>
          </ac:picMkLst>
        </pc:picChg>
      </pc:sldChg>
      <pc:sldChg chg="addSp delSp modSp mod">
        <pc:chgData name="Nidhi Joshi Parsai" userId="44701545fa204d2b" providerId="LiveId" clId="{7B67133A-4A03-42D5-A51A-0366D28103C6}" dt="2026-01-30T04:38:26.059" v="719" actId="20577"/>
        <pc:sldMkLst>
          <pc:docMk/>
          <pc:sldMk cId="0" sldId="261"/>
        </pc:sldMkLst>
        <pc:spChg chg="del">
          <ac:chgData name="Nidhi Joshi Parsai" userId="44701545fa204d2b" providerId="LiveId" clId="{7B67133A-4A03-42D5-A51A-0366D28103C6}" dt="2026-01-29T10:18:50.482" v="691" actId="478"/>
          <ac:spMkLst>
            <pc:docMk/>
            <pc:sldMk cId="0" sldId="261"/>
            <ac:spMk id="2" creationId="{00000000-0000-0000-0000-000000000000}"/>
          </ac:spMkLst>
        </pc:spChg>
        <pc:spChg chg="mod">
          <ac:chgData name="Nidhi Joshi Parsai" userId="44701545fa204d2b" providerId="LiveId" clId="{7B67133A-4A03-42D5-A51A-0366D28103C6}" dt="2026-01-30T04:38:26.059" v="719" actId="20577"/>
          <ac:spMkLst>
            <pc:docMk/>
            <pc:sldMk cId="0" sldId="261"/>
            <ac:spMk id="3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29T09:37:00.607" v="374" actId="478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1-30T04:38:20.328" v="717" actId="20577"/>
          <ac:spMkLst>
            <pc:docMk/>
            <pc:sldMk cId="0" sldId="261"/>
            <ac:spMk id="6" creationId="{6DEE7BC4-A813-1A0C-B704-4B471AD81841}"/>
          </ac:spMkLst>
        </pc:spChg>
        <pc:spChg chg="add del mod">
          <ac:chgData name="Nidhi Joshi Parsai" userId="44701545fa204d2b" providerId="LiveId" clId="{7B67133A-4A03-42D5-A51A-0366D28103C6}" dt="2026-01-29T10:18:52.888" v="692" actId="478"/>
          <ac:spMkLst>
            <pc:docMk/>
            <pc:sldMk cId="0" sldId="261"/>
            <ac:spMk id="8" creationId="{C7B5C37C-E74E-CEAF-1F6F-DC17ADC4F8F7}"/>
          </ac:spMkLst>
        </pc:spChg>
      </pc:sldChg>
      <pc:sldChg chg="delSp modSp mod">
        <pc:chgData name="Nidhi Joshi Parsai" userId="44701545fa204d2b" providerId="LiveId" clId="{7B67133A-4A03-42D5-A51A-0366D28103C6}" dt="2026-01-30T05:21:58.222" v="1174" actId="20577"/>
        <pc:sldMkLst>
          <pc:docMk/>
          <pc:sldMk cId="0" sldId="262"/>
        </pc:sldMkLst>
        <pc:spChg chg="mod">
          <ac:chgData name="Nidhi Joshi Parsai" userId="44701545fa204d2b" providerId="LiveId" clId="{7B67133A-4A03-42D5-A51A-0366D28103C6}" dt="2026-01-30T04:45:18.204" v="764"/>
          <ac:spMkLst>
            <pc:docMk/>
            <pc:sldMk cId="0" sldId="262"/>
            <ac:spMk id="2" creationId="{00000000-0000-0000-0000-000000000000}"/>
          </ac:spMkLst>
        </pc:spChg>
        <pc:spChg chg="mod">
          <ac:chgData name="Nidhi Joshi Parsai" userId="44701545fa204d2b" providerId="LiveId" clId="{7B67133A-4A03-42D5-A51A-0366D28103C6}" dt="2026-01-30T05:21:58.222" v="1174" actId="20577"/>
          <ac:spMkLst>
            <pc:docMk/>
            <pc:sldMk cId="0" sldId="262"/>
            <ac:spMk id="3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4:38:35.545" v="720" actId="478"/>
          <ac:spMkLst>
            <pc:docMk/>
            <pc:sldMk cId="0" sldId="262"/>
            <ac:spMk id="4" creationId="{00000000-0000-0000-0000-000000000000}"/>
          </ac:spMkLst>
        </pc:spChg>
      </pc:sldChg>
      <pc:sldChg chg="delSp modSp mod">
        <pc:chgData name="Nidhi Joshi Parsai" userId="44701545fa204d2b" providerId="LiveId" clId="{7B67133A-4A03-42D5-A51A-0366D28103C6}" dt="2026-01-30T04:55:01.640" v="880" actId="478"/>
        <pc:sldMkLst>
          <pc:docMk/>
          <pc:sldMk cId="0" sldId="263"/>
        </pc:sldMkLst>
        <pc:spChg chg="mod">
          <ac:chgData name="Nidhi Joshi Parsai" userId="44701545fa204d2b" providerId="LiveId" clId="{7B67133A-4A03-42D5-A51A-0366D28103C6}" dt="2026-01-30T04:54:52.568" v="878" actId="14100"/>
          <ac:spMkLst>
            <pc:docMk/>
            <pc:sldMk cId="0" sldId="263"/>
            <ac:spMk id="2" creationId="{00000000-0000-0000-0000-000000000000}"/>
          </ac:spMkLst>
        </pc:spChg>
        <pc:spChg chg="del mod">
          <ac:chgData name="Nidhi Joshi Parsai" userId="44701545fa204d2b" providerId="LiveId" clId="{7B67133A-4A03-42D5-A51A-0366D28103C6}" dt="2026-01-30T04:55:01.640" v="880" actId="478"/>
          <ac:spMkLst>
            <pc:docMk/>
            <pc:sldMk cId="0" sldId="263"/>
            <ac:spMk id="5" creationId="{00000000-0000-0000-0000-000000000000}"/>
          </ac:spMkLst>
        </pc:spChg>
      </pc:sldChg>
      <pc:sldChg chg="delSp modSp mod">
        <pc:chgData name="Nidhi Joshi Parsai" userId="44701545fa204d2b" providerId="LiveId" clId="{7B67133A-4A03-42D5-A51A-0366D28103C6}" dt="2026-01-30T04:56:01.006" v="890" actId="14100"/>
        <pc:sldMkLst>
          <pc:docMk/>
          <pc:sldMk cId="0" sldId="264"/>
        </pc:sldMkLst>
        <pc:spChg chg="mod">
          <ac:chgData name="Nidhi Joshi Parsai" userId="44701545fa204d2b" providerId="LiveId" clId="{7B67133A-4A03-42D5-A51A-0366D28103C6}" dt="2026-01-30T04:55:46.291" v="885" actId="14100"/>
          <ac:spMkLst>
            <pc:docMk/>
            <pc:sldMk cId="0" sldId="264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4:55:50.628" v="886" actId="478"/>
          <ac:spMkLst>
            <pc:docMk/>
            <pc:sldMk cId="0" sldId="264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4:56:01.006" v="890" actId="14100"/>
          <ac:picMkLst>
            <pc:docMk/>
            <pc:sldMk cId="0" sldId="264"/>
            <ac:picMk id="4" creationId="{00000000-0000-0000-0000-000000000000}"/>
          </ac:picMkLst>
        </pc:picChg>
      </pc:sldChg>
      <pc:sldChg chg="addSp delSp modSp mod">
        <pc:chgData name="Nidhi Joshi Parsai" userId="44701545fa204d2b" providerId="LiveId" clId="{7B67133A-4A03-42D5-A51A-0366D28103C6}" dt="2026-01-30T04:59:43.589" v="927" actId="1076"/>
        <pc:sldMkLst>
          <pc:docMk/>
          <pc:sldMk cId="0" sldId="265"/>
        </pc:sldMkLst>
        <pc:spChg chg="mod">
          <ac:chgData name="Nidhi Joshi Parsai" userId="44701545fa204d2b" providerId="LiveId" clId="{7B67133A-4A03-42D5-A51A-0366D28103C6}" dt="2026-01-30T04:56:34.123" v="900" actId="113"/>
          <ac:spMkLst>
            <pc:docMk/>
            <pc:sldMk cId="0" sldId="265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4:56:07.411" v="891" actId="478"/>
          <ac:spMkLst>
            <pc:docMk/>
            <pc:sldMk cId="0" sldId="265"/>
            <ac:spMk id="5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1-30T04:59:43.589" v="927" actId="1076"/>
          <ac:spMkLst>
            <pc:docMk/>
            <pc:sldMk cId="0" sldId="265"/>
            <ac:spMk id="7" creationId="{960A2FCF-186A-F674-4440-EF3F6BFB177A}"/>
          </ac:spMkLst>
        </pc:spChg>
        <pc:picChg chg="mod">
          <ac:chgData name="Nidhi Joshi Parsai" userId="44701545fa204d2b" providerId="LiveId" clId="{7B67133A-4A03-42D5-A51A-0366D28103C6}" dt="2026-01-30T04:59:40.170" v="926" actId="14100"/>
          <ac:picMkLst>
            <pc:docMk/>
            <pc:sldMk cId="0" sldId="265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03:01.290" v="970" actId="14100"/>
        <pc:sldMkLst>
          <pc:docMk/>
          <pc:sldMk cId="0" sldId="266"/>
        </pc:sldMkLst>
        <pc:spChg chg="mod">
          <ac:chgData name="Nidhi Joshi Parsai" userId="44701545fa204d2b" providerId="LiveId" clId="{7B67133A-4A03-42D5-A51A-0366D28103C6}" dt="2026-01-30T05:03:01.290" v="970" actId="14100"/>
          <ac:spMkLst>
            <pc:docMk/>
            <pc:sldMk cId="0" sldId="266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4:57:49.773" v="901" actId="478"/>
          <ac:spMkLst>
            <pc:docMk/>
            <pc:sldMk cId="0" sldId="266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4:57:56.129" v="904" actId="1076"/>
          <ac:picMkLst>
            <pc:docMk/>
            <pc:sldMk cId="0" sldId="266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03:52.893" v="981" actId="1076"/>
        <pc:sldMkLst>
          <pc:docMk/>
          <pc:sldMk cId="0" sldId="267"/>
        </pc:sldMkLst>
        <pc:spChg chg="mod">
          <ac:chgData name="Nidhi Joshi Parsai" userId="44701545fa204d2b" providerId="LiveId" clId="{7B67133A-4A03-42D5-A51A-0366D28103C6}" dt="2026-01-30T05:03:32.787" v="976" actId="14100"/>
          <ac:spMkLst>
            <pc:docMk/>
            <pc:sldMk cId="0" sldId="267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03:14.368" v="971" actId="478"/>
          <ac:spMkLst>
            <pc:docMk/>
            <pc:sldMk cId="0" sldId="267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03:52.893" v="981" actId="1076"/>
          <ac:picMkLst>
            <pc:docMk/>
            <pc:sldMk cId="0" sldId="267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06:03.477" v="995" actId="255"/>
        <pc:sldMkLst>
          <pc:docMk/>
          <pc:sldMk cId="0" sldId="268"/>
        </pc:sldMkLst>
        <pc:spChg chg="mod">
          <ac:chgData name="Nidhi Joshi Parsai" userId="44701545fa204d2b" providerId="LiveId" clId="{7B67133A-4A03-42D5-A51A-0366D28103C6}" dt="2026-01-30T05:06:03.477" v="995" actId="255"/>
          <ac:spMkLst>
            <pc:docMk/>
            <pc:sldMk cId="0" sldId="268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05:29.472" v="984" actId="478"/>
          <ac:spMkLst>
            <pc:docMk/>
            <pc:sldMk cId="0" sldId="268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05:46.868" v="991" actId="1076"/>
          <ac:picMkLst>
            <pc:docMk/>
            <pc:sldMk cId="0" sldId="268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06:32.793" v="1004" actId="478"/>
        <pc:sldMkLst>
          <pc:docMk/>
          <pc:sldMk cId="0" sldId="269"/>
        </pc:sldMkLst>
        <pc:spChg chg="mod">
          <ac:chgData name="Nidhi Joshi Parsai" userId="44701545fa204d2b" providerId="LiveId" clId="{7B67133A-4A03-42D5-A51A-0366D28103C6}" dt="2026-01-30T05:06:22.385" v="1000" actId="113"/>
          <ac:spMkLst>
            <pc:docMk/>
            <pc:sldMk cId="0" sldId="269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06:32.793" v="1004" actId="478"/>
          <ac:spMkLst>
            <pc:docMk/>
            <pc:sldMk cId="0" sldId="269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06:28.853" v="1003" actId="14100"/>
          <ac:picMkLst>
            <pc:docMk/>
            <pc:sldMk cId="0" sldId="269"/>
            <ac:picMk id="4" creationId="{00000000-0000-0000-0000-000000000000}"/>
          </ac:picMkLst>
        </pc:picChg>
      </pc:sldChg>
      <pc:sldChg chg="delSp mod">
        <pc:chgData name="Nidhi Joshi Parsai" userId="44701545fa204d2b" providerId="LiveId" clId="{7B67133A-4A03-42D5-A51A-0366D28103C6}" dt="2026-01-30T05:07:29.209" v="1005" actId="478"/>
        <pc:sldMkLst>
          <pc:docMk/>
          <pc:sldMk cId="0" sldId="270"/>
        </pc:sldMkLst>
        <pc:spChg chg="del">
          <ac:chgData name="Nidhi Joshi Parsai" userId="44701545fa204d2b" providerId="LiveId" clId="{7B67133A-4A03-42D5-A51A-0366D28103C6}" dt="2026-01-30T05:07:29.209" v="1005" actId="478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1-30T05:09:08.179" v="1012" actId="1076"/>
        <pc:sldMkLst>
          <pc:docMk/>
          <pc:sldMk cId="0" sldId="272"/>
        </pc:sldMkLst>
        <pc:spChg chg="mod">
          <ac:chgData name="Nidhi Joshi Parsai" userId="44701545fa204d2b" providerId="LiveId" clId="{7B67133A-4A03-42D5-A51A-0366D28103C6}" dt="2026-01-30T05:09:05.509" v="1010" actId="113"/>
          <ac:spMkLst>
            <pc:docMk/>
            <pc:sldMk cId="0" sldId="272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09:08.179" v="1012" actId="1076"/>
          <ac:picMkLst>
            <pc:docMk/>
            <pc:sldMk cId="0" sldId="272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1-30T05:09:42.034" v="1020" actId="14100"/>
        <pc:sldMkLst>
          <pc:docMk/>
          <pc:sldMk cId="0" sldId="273"/>
        </pc:sldMkLst>
        <pc:spChg chg="mod">
          <ac:chgData name="Nidhi Joshi Parsai" userId="44701545fa204d2b" providerId="LiveId" clId="{7B67133A-4A03-42D5-A51A-0366D28103C6}" dt="2026-01-30T05:09:39.516" v="1019" actId="207"/>
          <ac:spMkLst>
            <pc:docMk/>
            <pc:sldMk cId="0" sldId="273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09:42.034" v="1020" actId="14100"/>
          <ac:picMkLst>
            <pc:docMk/>
            <pc:sldMk cId="0" sldId="273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1-30T05:11:21.321" v="1028" actId="1076"/>
        <pc:sldMkLst>
          <pc:docMk/>
          <pc:sldMk cId="0" sldId="274"/>
        </pc:sldMkLst>
        <pc:spChg chg="mod">
          <ac:chgData name="Nidhi Joshi Parsai" userId="44701545fa204d2b" providerId="LiveId" clId="{7B67133A-4A03-42D5-A51A-0366D28103C6}" dt="2026-01-30T05:11:20.352" v="1027" actId="2711"/>
          <ac:spMkLst>
            <pc:docMk/>
            <pc:sldMk cId="0" sldId="274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11:21.321" v="1028" actId="1076"/>
          <ac:picMkLst>
            <pc:docMk/>
            <pc:sldMk cId="0" sldId="274"/>
            <ac:picMk id="4" creationId="{00000000-0000-0000-0000-000000000000}"/>
          </ac:picMkLst>
        </pc:picChg>
      </pc:sldChg>
      <pc:sldChg chg="addSp delSp modSp mod">
        <pc:chgData name="Nidhi Joshi Parsai" userId="44701545fa204d2b" providerId="LiveId" clId="{7B67133A-4A03-42D5-A51A-0366D28103C6}" dt="2026-01-30T05:15:33.115" v="1085" actId="1076"/>
        <pc:sldMkLst>
          <pc:docMk/>
          <pc:sldMk cId="0" sldId="275"/>
        </pc:sldMkLst>
        <pc:spChg chg="mod">
          <ac:chgData name="Nidhi Joshi Parsai" userId="44701545fa204d2b" providerId="LiveId" clId="{7B67133A-4A03-42D5-A51A-0366D28103C6}" dt="2026-01-30T05:11:49.785" v="1037" actId="113"/>
          <ac:spMkLst>
            <pc:docMk/>
            <pc:sldMk cId="0" sldId="275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13:35.633" v="1048" actId="478"/>
          <ac:spMkLst>
            <pc:docMk/>
            <pc:sldMk cId="0" sldId="275"/>
            <ac:spMk id="6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1-30T05:15:33.115" v="1085" actId="1076"/>
          <ac:spMkLst>
            <pc:docMk/>
            <pc:sldMk cId="0" sldId="275"/>
            <ac:spMk id="8" creationId="{D6BB8D10-2AA9-B491-7EB6-7BD0F1D3682E}"/>
          </ac:spMkLst>
        </pc:spChg>
        <pc:spChg chg="add">
          <ac:chgData name="Nidhi Joshi Parsai" userId="44701545fa204d2b" providerId="LiveId" clId="{7B67133A-4A03-42D5-A51A-0366D28103C6}" dt="2026-01-30T05:13:55.461" v="1053"/>
          <ac:spMkLst>
            <pc:docMk/>
            <pc:sldMk cId="0" sldId="275"/>
            <ac:spMk id="9" creationId="{9415AA51-09A9-F46F-261F-B84A8300412B}"/>
          </ac:spMkLst>
        </pc:spChg>
        <pc:spChg chg="add">
          <ac:chgData name="Nidhi Joshi Parsai" userId="44701545fa204d2b" providerId="LiveId" clId="{7B67133A-4A03-42D5-A51A-0366D28103C6}" dt="2026-01-30T05:13:58.583" v="1054"/>
          <ac:spMkLst>
            <pc:docMk/>
            <pc:sldMk cId="0" sldId="275"/>
            <ac:spMk id="10" creationId="{FC8880C4-EA68-36BD-F1DE-C6E326997DDA}"/>
          </ac:spMkLst>
        </pc:spChg>
        <pc:spChg chg="add del mod">
          <ac:chgData name="Nidhi Joshi Parsai" userId="44701545fa204d2b" providerId="LiveId" clId="{7B67133A-4A03-42D5-A51A-0366D28103C6}" dt="2026-01-30T05:14:42.617" v="1068" actId="478"/>
          <ac:spMkLst>
            <pc:docMk/>
            <pc:sldMk cId="0" sldId="275"/>
            <ac:spMk id="11" creationId="{F48C1BDD-9FC6-3462-91AD-E0545690AD2F}"/>
          </ac:spMkLst>
        </pc:spChg>
        <pc:spChg chg="add">
          <ac:chgData name="Nidhi Joshi Parsai" userId="44701545fa204d2b" providerId="LiveId" clId="{7B67133A-4A03-42D5-A51A-0366D28103C6}" dt="2026-01-30T05:14:22.268" v="1062"/>
          <ac:spMkLst>
            <pc:docMk/>
            <pc:sldMk cId="0" sldId="275"/>
            <ac:spMk id="12" creationId="{816EE579-B010-7B82-3653-6C4CCD1DBB50}"/>
          </ac:spMkLst>
        </pc:spChg>
        <pc:spChg chg="add">
          <ac:chgData name="Nidhi Joshi Parsai" userId="44701545fa204d2b" providerId="LiveId" clId="{7B67133A-4A03-42D5-A51A-0366D28103C6}" dt="2026-01-30T05:14:26.791" v="1064"/>
          <ac:spMkLst>
            <pc:docMk/>
            <pc:sldMk cId="0" sldId="275"/>
            <ac:spMk id="13" creationId="{1EAA883F-59BA-BE8B-7DCB-404FB131ECE0}"/>
          </ac:spMkLst>
        </pc:spChg>
        <pc:spChg chg="add">
          <ac:chgData name="Nidhi Joshi Parsai" userId="44701545fa204d2b" providerId="LiveId" clId="{7B67133A-4A03-42D5-A51A-0366D28103C6}" dt="2026-01-30T05:14:36.267" v="1067"/>
          <ac:spMkLst>
            <pc:docMk/>
            <pc:sldMk cId="0" sldId="275"/>
            <ac:spMk id="14" creationId="{8B9846C2-410F-494E-5D8A-9695C1BBE86F}"/>
          </ac:spMkLst>
        </pc:spChg>
        <pc:spChg chg="add">
          <ac:chgData name="Nidhi Joshi Parsai" userId="44701545fa204d2b" providerId="LiveId" clId="{7B67133A-4A03-42D5-A51A-0366D28103C6}" dt="2026-01-30T05:14:47.727" v="1069"/>
          <ac:spMkLst>
            <pc:docMk/>
            <pc:sldMk cId="0" sldId="275"/>
            <ac:spMk id="15" creationId="{75E3DF1E-8750-1C3A-0DB9-BC0013AA0501}"/>
          </ac:spMkLst>
        </pc:spChg>
        <pc:spChg chg="add del mod">
          <ac:chgData name="Nidhi Joshi Parsai" userId="44701545fa204d2b" providerId="LiveId" clId="{7B67133A-4A03-42D5-A51A-0366D28103C6}" dt="2026-01-30T05:15:16.509" v="1079"/>
          <ac:spMkLst>
            <pc:docMk/>
            <pc:sldMk cId="0" sldId="275"/>
            <ac:spMk id="16" creationId="{0A6830C5-3818-DDA9-56AF-EB468838CDAC}"/>
          </ac:spMkLst>
        </pc:spChg>
        <pc:spChg chg="add mod">
          <ac:chgData name="Nidhi Joshi Parsai" userId="44701545fa204d2b" providerId="LiveId" clId="{7B67133A-4A03-42D5-A51A-0366D28103C6}" dt="2026-01-30T05:15:26.309" v="1083" actId="1076"/>
          <ac:spMkLst>
            <pc:docMk/>
            <pc:sldMk cId="0" sldId="275"/>
            <ac:spMk id="18" creationId="{13F74C89-66FE-AE2A-D7F6-7D0FACB2FC57}"/>
          </ac:spMkLst>
        </pc:spChg>
        <pc:picChg chg="mod">
          <ac:chgData name="Nidhi Joshi Parsai" userId="44701545fa204d2b" providerId="LiveId" clId="{7B67133A-4A03-42D5-A51A-0366D28103C6}" dt="2026-01-30T05:13:38.310" v="1050" actId="1076"/>
          <ac:picMkLst>
            <pc:docMk/>
            <pc:sldMk cId="0" sldId="275"/>
            <ac:picMk id="4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1-30T05:13:40.093" v="1051" actId="1076"/>
          <ac:picMkLst>
            <pc:docMk/>
            <pc:sldMk cId="0" sldId="275"/>
            <ac:picMk id="5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16:04.505" v="1094" actId="1076"/>
        <pc:sldMkLst>
          <pc:docMk/>
          <pc:sldMk cId="0" sldId="276"/>
        </pc:sldMkLst>
        <pc:spChg chg="mod">
          <ac:chgData name="Nidhi Joshi Parsai" userId="44701545fa204d2b" providerId="LiveId" clId="{7B67133A-4A03-42D5-A51A-0366D28103C6}" dt="2026-01-30T05:15:45.949" v="1088" actId="113"/>
          <ac:spMkLst>
            <pc:docMk/>
            <pc:sldMk cId="0" sldId="276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15:48.742" v="1089" actId="478"/>
          <ac:spMkLst>
            <pc:docMk/>
            <pc:sldMk cId="0" sldId="276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16:04.505" v="1094" actId="1076"/>
          <ac:picMkLst>
            <pc:docMk/>
            <pc:sldMk cId="0" sldId="276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16:32.092" v="1105" actId="478"/>
        <pc:sldMkLst>
          <pc:docMk/>
          <pc:sldMk cId="0" sldId="277"/>
        </pc:sldMkLst>
        <pc:spChg chg="mod">
          <ac:chgData name="Nidhi Joshi Parsai" userId="44701545fa204d2b" providerId="LiveId" clId="{7B67133A-4A03-42D5-A51A-0366D28103C6}" dt="2026-01-30T05:16:20.984" v="1098" actId="14100"/>
          <ac:spMkLst>
            <pc:docMk/>
            <pc:sldMk cId="0" sldId="277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16:32.092" v="1105" actId="478"/>
          <ac:spMkLst>
            <pc:docMk/>
            <pc:sldMk cId="0" sldId="277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16:29.552" v="1104" actId="1076"/>
          <ac:picMkLst>
            <pc:docMk/>
            <pc:sldMk cId="0" sldId="277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16:52.476" v="1110" actId="1038"/>
        <pc:sldMkLst>
          <pc:docMk/>
          <pc:sldMk cId="0" sldId="278"/>
        </pc:sldMkLst>
        <pc:spChg chg="del">
          <ac:chgData name="Nidhi Joshi Parsai" userId="44701545fa204d2b" providerId="LiveId" clId="{7B67133A-4A03-42D5-A51A-0366D28103C6}" dt="2026-01-30T05:16:38.447" v="1108" actId="478"/>
          <ac:spMkLst>
            <pc:docMk/>
            <pc:sldMk cId="0" sldId="278"/>
            <ac:spMk id="4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16:52.476" v="1110" actId="1038"/>
          <ac:picMkLst>
            <pc:docMk/>
            <pc:sldMk cId="0" sldId="278"/>
            <ac:picMk id="3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17:19.850" v="1118" actId="1038"/>
        <pc:sldMkLst>
          <pc:docMk/>
          <pc:sldMk cId="0" sldId="279"/>
        </pc:sldMkLst>
        <pc:spChg chg="del">
          <ac:chgData name="Nidhi Joshi Parsai" userId="44701545fa204d2b" providerId="LiveId" clId="{7B67133A-4A03-42D5-A51A-0366D28103C6}" dt="2026-01-30T05:17:07.658" v="1116" actId="478"/>
          <ac:spMkLst>
            <pc:docMk/>
            <pc:sldMk cId="0" sldId="279"/>
            <ac:spMk id="4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17:19.850" v="1118" actId="1038"/>
          <ac:picMkLst>
            <pc:docMk/>
            <pc:sldMk cId="0" sldId="279"/>
            <ac:picMk id="3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17:43.246" v="1125" actId="1076"/>
        <pc:sldMkLst>
          <pc:docMk/>
          <pc:sldMk cId="0" sldId="280"/>
        </pc:sldMkLst>
        <pc:spChg chg="del">
          <ac:chgData name="Nidhi Joshi Parsai" userId="44701545fa204d2b" providerId="LiveId" clId="{7B67133A-4A03-42D5-A51A-0366D28103C6}" dt="2026-01-30T05:17:27.557" v="1119" actId="478"/>
          <ac:spMkLst>
            <pc:docMk/>
            <pc:sldMk cId="0" sldId="280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17:31.428" v="1120" actId="1076"/>
          <ac:picMkLst>
            <pc:docMk/>
            <pc:sldMk cId="0" sldId="280"/>
            <ac:picMk id="3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1-30T05:17:43.246" v="1125" actId="1076"/>
          <ac:picMkLst>
            <pc:docMk/>
            <pc:sldMk cId="0" sldId="280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18:29.630" v="1129" actId="478"/>
        <pc:sldMkLst>
          <pc:docMk/>
          <pc:sldMk cId="0" sldId="281"/>
        </pc:sldMkLst>
        <pc:spChg chg="mod">
          <ac:chgData name="Nidhi Joshi Parsai" userId="44701545fa204d2b" providerId="LiveId" clId="{7B67133A-4A03-42D5-A51A-0366D28103C6}" dt="2026-01-30T05:18:23.113" v="1128" actId="207"/>
          <ac:spMkLst>
            <pc:docMk/>
            <pc:sldMk cId="0" sldId="281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18:29.630" v="1129" actId="478"/>
          <ac:spMkLst>
            <pc:docMk/>
            <pc:sldMk cId="0" sldId="281"/>
            <ac:spMk id="4" creationId="{00000000-0000-0000-0000-000000000000}"/>
          </ac:spMkLst>
        </pc:spChg>
      </pc:sldChg>
      <pc:sldChg chg="delSp modSp mod">
        <pc:chgData name="Nidhi Joshi Parsai" userId="44701545fa204d2b" providerId="LiveId" clId="{7B67133A-4A03-42D5-A51A-0366D28103C6}" dt="2026-01-30T05:19:08.870" v="1137" actId="1076"/>
        <pc:sldMkLst>
          <pc:docMk/>
          <pc:sldMk cId="0" sldId="282"/>
        </pc:sldMkLst>
        <pc:spChg chg="mod">
          <ac:chgData name="Nidhi Joshi Parsai" userId="44701545fa204d2b" providerId="LiveId" clId="{7B67133A-4A03-42D5-A51A-0366D28103C6}" dt="2026-01-30T05:19:05.780" v="1135" actId="14100"/>
          <ac:spMkLst>
            <pc:docMk/>
            <pc:sldMk cId="0" sldId="282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18:42.082" v="1130" actId="478"/>
          <ac:spMkLst>
            <pc:docMk/>
            <pc:sldMk cId="0" sldId="282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19:08.870" v="1137" actId="1076"/>
          <ac:picMkLst>
            <pc:docMk/>
            <pc:sldMk cId="0" sldId="282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20:50.632" v="1159" actId="1076"/>
        <pc:sldMkLst>
          <pc:docMk/>
          <pc:sldMk cId="0" sldId="283"/>
        </pc:sldMkLst>
        <pc:spChg chg="mod">
          <ac:chgData name="Nidhi Joshi Parsai" userId="44701545fa204d2b" providerId="LiveId" clId="{7B67133A-4A03-42D5-A51A-0366D28103C6}" dt="2026-01-30T05:20:50.632" v="1159" actId="1076"/>
          <ac:spMkLst>
            <pc:docMk/>
            <pc:sldMk cId="0" sldId="283"/>
            <ac:spMk id="2" creationId="{00000000-0000-0000-0000-000000000000}"/>
          </ac:spMkLst>
        </pc:spChg>
        <pc:spChg chg="del">
          <ac:chgData name="Nidhi Joshi Parsai" userId="44701545fa204d2b" providerId="LiveId" clId="{7B67133A-4A03-42D5-A51A-0366D28103C6}" dt="2026-01-30T05:19:14.635" v="1139" actId="478"/>
          <ac:spMkLst>
            <pc:docMk/>
            <pc:sldMk cId="0" sldId="283"/>
            <ac:spMk id="5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20:09.564" v="1145" actId="1038"/>
          <ac:picMkLst>
            <pc:docMk/>
            <pc:sldMk cId="0" sldId="283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1-30T05:20:55.763" v="1161" actId="1076"/>
        <pc:sldMkLst>
          <pc:docMk/>
          <pc:sldMk cId="0" sldId="284"/>
        </pc:sldMkLst>
        <pc:picChg chg="mod">
          <ac:chgData name="Nidhi Joshi Parsai" userId="44701545fa204d2b" providerId="LiveId" clId="{7B67133A-4A03-42D5-A51A-0366D28103C6}" dt="2026-01-30T05:20:55.763" v="1161" actId="1076"/>
          <ac:picMkLst>
            <pc:docMk/>
            <pc:sldMk cId="0" sldId="284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21:14.553" v="1166" actId="14100"/>
        <pc:sldMkLst>
          <pc:docMk/>
          <pc:sldMk cId="0" sldId="285"/>
        </pc:sldMkLst>
        <pc:spChg chg="del">
          <ac:chgData name="Nidhi Joshi Parsai" userId="44701545fa204d2b" providerId="LiveId" clId="{7B67133A-4A03-42D5-A51A-0366D28103C6}" dt="2026-01-30T05:21:05.195" v="1162" actId="478"/>
          <ac:spMkLst>
            <pc:docMk/>
            <pc:sldMk cId="0" sldId="285"/>
            <ac:spMk id="4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21:14.553" v="1166" actId="14100"/>
          <ac:picMkLst>
            <pc:docMk/>
            <pc:sldMk cId="0" sldId="285"/>
            <ac:picMk id="3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1-30T05:21:30.722" v="1172" actId="1076"/>
        <pc:sldMkLst>
          <pc:docMk/>
          <pc:sldMk cId="0" sldId="286"/>
        </pc:sldMkLst>
        <pc:spChg chg="del">
          <ac:chgData name="Nidhi Joshi Parsai" userId="44701545fa204d2b" providerId="LiveId" clId="{7B67133A-4A03-42D5-A51A-0366D28103C6}" dt="2026-01-30T05:21:18.836" v="1167" actId="478"/>
          <ac:spMkLst>
            <pc:docMk/>
            <pc:sldMk cId="0" sldId="286"/>
            <ac:spMk id="4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1-30T05:21:30.722" v="1172" actId="1076"/>
          <ac:picMkLst>
            <pc:docMk/>
            <pc:sldMk cId="0" sldId="286"/>
            <ac:picMk id="3" creationId="{00000000-0000-0000-0000-000000000000}"/>
          </ac:picMkLst>
        </pc:picChg>
      </pc:sldChg>
      <pc:sldChg chg="addSp delSp modSp new mod">
        <pc:chgData name="Nidhi Joshi Parsai" userId="44701545fa204d2b" providerId="LiveId" clId="{7B67133A-4A03-42D5-A51A-0366D28103C6}" dt="2026-01-29T09:00:22.857" v="29" actId="1076"/>
        <pc:sldMkLst>
          <pc:docMk/>
          <pc:sldMk cId="3071286428" sldId="287"/>
        </pc:sldMkLst>
        <pc:spChg chg="mod">
          <ac:chgData name="Nidhi Joshi Parsai" userId="44701545fa204d2b" providerId="LiveId" clId="{7B67133A-4A03-42D5-A51A-0366D28103C6}" dt="2026-01-29T08:59:17.883" v="20" actId="20577"/>
          <ac:spMkLst>
            <pc:docMk/>
            <pc:sldMk cId="3071286428" sldId="287"/>
            <ac:spMk id="2" creationId="{EEBC2EDF-2A70-0F0B-CCB7-133583AF5A67}"/>
          </ac:spMkLst>
        </pc:spChg>
        <pc:spChg chg="del mod">
          <ac:chgData name="Nidhi Joshi Parsai" userId="44701545fa204d2b" providerId="LiveId" clId="{7B67133A-4A03-42D5-A51A-0366D28103C6}" dt="2026-01-29T09:00:11.895" v="24" actId="478"/>
          <ac:spMkLst>
            <pc:docMk/>
            <pc:sldMk cId="3071286428" sldId="287"/>
            <ac:spMk id="3" creationId="{EA707ED3-BA2E-85E7-9CF0-B177DCAF7640}"/>
          </ac:spMkLst>
        </pc:spChg>
        <pc:spChg chg="del">
          <ac:chgData name="Nidhi Joshi Parsai" userId="44701545fa204d2b" providerId="LiveId" clId="{7B67133A-4A03-42D5-A51A-0366D28103C6}" dt="2026-01-29T09:00:05.641" v="21" actId="478"/>
          <ac:spMkLst>
            <pc:docMk/>
            <pc:sldMk cId="3071286428" sldId="287"/>
            <ac:spMk id="4" creationId="{4A680B3A-DC2A-5C57-CE16-9308436E01FD}"/>
          </ac:spMkLst>
        </pc:spChg>
        <pc:picChg chg="add mod">
          <ac:chgData name="Nidhi Joshi Parsai" userId="44701545fa204d2b" providerId="LiveId" clId="{7B67133A-4A03-42D5-A51A-0366D28103C6}" dt="2026-01-29T09:00:22.857" v="29" actId="1076"/>
          <ac:picMkLst>
            <pc:docMk/>
            <pc:sldMk cId="3071286428" sldId="287"/>
            <ac:picMk id="6" creationId="{2E25F3C5-C5CF-2E3B-444C-CD7F65477016}"/>
          </ac:picMkLst>
        </pc:picChg>
      </pc:sldChg>
      <pc:sldChg chg="addSp delSp modSp add mod chgLayout">
        <pc:chgData name="Nidhi Joshi Parsai" userId="44701545fa204d2b" providerId="LiveId" clId="{7B67133A-4A03-42D5-A51A-0366D28103C6}" dt="2026-01-29T09:11:26.534" v="160" actId="207"/>
        <pc:sldMkLst>
          <pc:docMk/>
          <pc:sldMk cId="616172584" sldId="288"/>
        </pc:sldMkLst>
        <pc:spChg chg="del mod">
          <ac:chgData name="Nidhi Joshi Parsai" userId="44701545fa204d2b" providerId="LiveId" clId="{7B67133A-4A03-42D5-A51A-0366D28103C6}" dt="2026-01-29T09:01:32.199" v="35" actId="478"/>
          <ac:spMkLst>
            <pc:docMk/>
            <pc:sldMk cId="616172584" sldId="288"/>
            <ac:spMk id="2" creationId="{65711721-AA9D-C6BB-89B7-273B869D4BAA}"/>
          </ac:spMkLst>
        </pc:spChg>
        <pc:spChg chg="mod ord">
          <ac:chgData name="Nidhi Joshi Parsai" userId="44701545fa204d2b" providerId="LiveId" clId="{7B67133A-4A03-42D5-A51A-0366D28103C6}" dt="2026-01-29T09:06:29.693" v="76" actId="700"/>
          <ac:spMkLst>
            <pc:docMk/>
            <pc:sldMk cId="616172584" sldId="288"/>
            <ac:spMk id="3" creationId="{7FE7A934-C239-DD5C-D9DC-9A38D37711BF}"/>
          </ac:spMkLst>
        </pc:spChg>
        <pc:spChg chg="del">
          <ac:chgData name="Nidhi Joshi Parsai" userId="44701545fa204d2b" providerId="LiveId" clId="{7B67133A-4A03-42D5-A51A-0366D28103C6}" dt="2026-01-29T09:04:45.190" v="74" actId="478"/>
          <ac:spMkLst>
            <pc:docMk/>
            <pc:sldMk cId="616172584" sldId="288"/>
            <ac:spMk id="5" creationId="{8883CEA0-5E12-89DC-759D-AEB718AC8AA9}"/>
          </ac:spMkLst>
        </pc:spChg>
        <pc:spChg chg="add mod ord">
          <ac:chgData name="Nidhi Joshi Parsai" userId="44701545fa204d2b" providerId="LiveId" clId="{7B67133A-4A03-42D5-A51A-0366D28103C6}" dt="2026-01-29T09:11:26.534" v="160" actId="207"/>
          <ac:spMkLst>
            <pc:docMk/>
            <pc:sldMk cId="616172584" sldId="288"/>
            <ac:spMk id="6" creationId="{C3E66A5A-4451-0F83-A393-A7D8A7C91EE1}"/>
          </ac:spMkLst>
        </pc:spChg>
        <pc:picChg chg="mod">
          <ac:chgData name="Nidhi Joshi Parsai" userId="44701545fa204d2b" providerId="LiveId" clId="{7B67133A-4A03-42D5-A51A-0366D28103C6}" dt="2026-01-29T09:10:11.441" v="124" actId="14100"/>
          <ac:picMkLst>
            <pc:docMk/>
            <pc:sldMk cId="616172584" sldId="288"/>
            <ac:picMk id="4" creationId="{74BCAD25-620C-044C-DF6E-166441AC9423}"/>
          </ac:picMkLst>
        </pc:picChg>
      </pc:sldChg>
      <pc:sldChg chg="addSp delSp modSp add mod">
        <pc:chgData name="Nidhi Joshi Parsai" userId="44701545fa204d2b" providerId="LiveId" clId="{7B67133A-4A03-42D5-A51A-0366D28103C6}" dt="2026-01-29T09:14:06.551" v="197" actId="14100"/>
        <pc:sldMkLst>
          <pc:docMk/>
          <pc:sldMk cId="2145702528" sldId="289"/>
        </pc:sldMkLst>
        <pc:spChg chg="mod">
          <ac:chgData name="Nidhi Joshi Parsai" userId="44701545fa204d2b" providerId="LiveId" clId="{7B67133A-4A03-42D5-A51A-0366D28103C6}" dt="2026-01-29T09:10:34.629" v="142" actId="20577"/>
          <ac:spMkLst>
            <pc:docMk/>
            <pc:sldMk cId="2145702528" sldId="289"/>
            <ac:spMk id="3" creationId="{C5DFDE95-6BF5-EDB6-853D-491CC811A13B}"/>
          </ac:spMkLst>
        </pc:spChg>
        <pc:spChg chg="add mod">
          <ac:chgData name="Nidhi Joshi Parsai" userId="44701545fa204d2b" providerId="LiveId" clId="{7B67133A-4A03-42D5-A51A-0366D28103C6}" dt="2026-01-29T09:13:39.183" v="187" actId="1076"/>
          <ac:spMkLst>
            <pc:docMk/>
            <pc:sldMk cId="2145702528" sldId="289"/>
            <ac:spMk id="5" creationId="{669B9C25-EBA7-6244-1B29-BBF133B99EB6}"/>
          </ac:spMkLst>
        </pc:spChg>
        <pc:spChg chg="del">
          <ac:chgData name="Nidhi Joshi Parsai" userId="44701545fa204d2b" providerId="LiveId" clId="{7B67133A-4A03-42D5-A51A-0366D28103C6}" dt="2026-01-29T09:10:37.685" v="143" actId="478"/>
          <ac:spMkLst>
            <pc:docMk/>
            <pc:sldMk cId="2145702528" sldId="289"/>
            <ac:spMk id="6" creationId="{60341B95-6E87-E36F-F095-53B6C419E172}"/>
          </ac:spMkLst>
        </pc:spChg>
        <pc:spChg chg="add mod">
          <ac:chgData name="Nidhi Joshi Parsai" userId="44701545fa204d2b" providerId="LiveId" clId="{7B67133A-4A03-42D5-A51A-0366D28103C6}" dt="2026-01-29T09:14:06.551" v="197" actId="14100"/>
          <ac:spMkLst>
            <pc:docMk/>
            <pc:sldMk cId="2145702528" sldId="289"/>
            <ac:spMk id="8" creationId="{D4C825FC-65C3-5EF0-5A82-2BAD089407E5}"/>
          </ac:spMkLst>
        </pc:spChg>
        <pc:spChg chg="add mod">
          <ac:chgData name="Nidhi Joshi Parsai" userId="44701545fa204d2b" providerId="LiveId" clId="{7B67133A-4A03-42D5-A51A-0366D28103C6}" dt="2026-01-29T09:14:03.610" v="196" actId="1076"/>
          <ac:spMkLst>
            <pc:docMk/>
            <pc:sldMk cId="2145702528" sldId="289"/>
            <ac:spMk id="10" creationId="{ACEDC625-2AF7-6100-7CC5-9AC6D75E050C}"/>
          </ac:spMkLst>
        </pc:spChg>
        <pc:picChg chg="del mod">
          <ac:chgData name="Nidhi Joshi Parsai" userId="44701545fa204d2b" providerId="LiveId" clId="{7B67133A-4A03-42D5-A51A-0366D28103C6}" dt="2026-01-29T09:11:01.089" v="154" actId="478"/>
          <ac:picMkLst>
            <pc:docMk/>
            <pc:sldMk cId="2145702528" sldId="289"/>
            <ac:picMk id="4" creationId="{A9220C76-4963-AAB4-08F5-819AC6B311C6}"/>
          </ac:picMkLst>
        </pc:picChg>
      </pc:sldChg>
      <pc:sldChg chg="addSp delSp modSp add mod">
        <pc:chgData name="Nidhi Joshi Parsai" userId="44701545fa204d2b" providerId="LiveId" clId="{7B67133A-4A03-42D5-A51A-0366D28103C6}" dt="2026-01-29T09:29:13.678" v="283" actId="21"/>
        <pc:sldMkLst>
          <pc:docMk/>
          <pc:sldMk cId="783296529" sldId="290"/>
        </pc:sldMkLst>
        <pc:spChg chg="mod">
          <ac:chgData name="Nidhi Joshi Parsai" userId="44701545fa204d2b" providerId="LiveId" clId="{7B67133A-4A03-42D5-A51A-0366D28103C6}" dt="2026-01-29T09:18:51.970" v="213" actId="20577"/>
          <ac:spMkLst>
            <pc:docMk/>
            <pc:sldMk cId="783296529" sldId="290"/>
            <ac:spMk id="3" creationId="{A03A2F31-1B89-54AB-EFB8-43DB02EEBE7E}"/>
          </ac:spMkLst>
        </pc:spChg>
        <pc:spChg chg="add mod">
          <ac:chgData name="Nidhi Joshi Parsai" userId="44701545fa204d2b" providerId="LiveId" clId="{7B67133A-4A03-42D5-A51A-0366D28103C6}" dt="2026-01-29T09:19:32.839" v="222"/>
          <ac:spMkLst>
            <pc:docMk/>
            <pc:sldMk cId="783296529" sldId="290"/>
            <ac:spMk id="4" creationId="{47064C55-FC21-3BB5-7386-C89E76DD52E6}"/>
          </ac:spMkLst>
        </pc:spChg>
        <pc:spChg chg="mod">
          <ac:chgData name="Nidhi Joshi Parsai" userId="44701545fa204d2b" providerId="LiveId" clId="{7B67133A-4A03-42D5-A51A-0366D28103C6}" dt="2026-01-29T09:19:36.400" v="223" actId="14100"/>
          <ac:spMkLst>
            <pc:docMk/>
            <pc:sldMk cId="783296529" sldId="290"/>
            <ac:spMk id="5" creationId="{B7F4AB2B-8CBD-6BCF-5DB9-EDD7CD31F4D7}"/>
          </ac:spMkLst>
        </pc:spChg>
        <pc:spChg chg="add del mod">
          <ac:chgData name="Nidhi Joshi Parsai" userId="44701545fa204d2b" providerId="LiveId" clId="{7B67133A-4A03-42D5-A51A-0366D28103C6}" dt="2026-01-29T09:29:13.678" v="283" actId="21"/>
          <ac:spMkLst>
            <pc:docMk/>
            <pc:sldMk cId="783296529" sldId="290"/>
            <ac:spMk id="7" creationId="{3400E3DA-C74B-A6C4-C15F-990031B5DFBC}"/>
          </ac:spMkLst>
        </pc:spChg>
        <pc:spChg chg="del mod">
          <ac:chgData name="Nidhi Joshi Parsai" userId="44701545fa204d2b" providerId="LiveId" clId="{7B67133A-4A03-42D5-A51A-0366D28103C6}" dt="2026-01-29T09:20:04.938" v="234" actId="478"/>
          <ac:spMkLst>
            <pc:docMk/>
            <pc:sldMk cId="783296529" sldId="290"/>
            <ac:spMk id="8" creationId="{2CEF00AD-0B17-8D18-0B07-43D55B64A507}"/>
          </ac:spMkLst>
        </pc:spChg>
        <pc:spChg chg="del">
          <ac:chgData name="Nidhi Joshi Parsai" userId="44701545fa204d2b" providerId="LiveId" clId="{7B67133A-4A03-42D5-A51A-0366D28103C6}" dt="2026-01-29T09:20:02.588" v="232" actId="478"/>
          <ac:spMkLst>
            <pc:docMk/>
            <pc:sldMk cId="783296529" sldId="290"/>
            <ac:spMk id="10" creationId="{D0D1E489-C10D-68F0-7635-22CE47A36BB1}"/>
          </ac:spMkLst>
        </pc:spChg>
        <pc:spChg chg="add mod">
          <ac:chgData name="Nidhi Joshi Parsai" userId="44701545fa204d2b" providerId="LiveId" clId="{7B67133A-4A03-42D5-A51A-0366D28103C6}" dt="2026-01-29T09:29:13.251" v="282" actId="1076"/>
          <ac:spMkLst>
            <pc:docMk/>
            <pc:sldMk cId="783296529" sldId="290"/>
            <ac:spMk id="11" creationId="{17D3B0D9-1D2B-F26E-B8AC-E1442CB06155}"/>
          </ac:spMkLst>
        </pc:spChg>
        <pc:graphicFrameChg chg="add mod">
          <ac:chgData name="Nidhi Joshi Parsai" userId="44701545fa204d2b" providerId="LiveId" clId="{7B67133A-4A03-42D5-A51A-0366D28103C6}" dt="2026-01-29T09:19:27.920" v="221"/>
          <ac:graphicFrameMkLst>
            <pc:docMk/>
            <pc:sldMk cId="783296529" sldId="290"/>
            <ac:graphicFrameMk id="2" creationId="{B3FDAA75-CAF6-F524-6BE8-90179C8C26EB}"/>
          </ac:graphicFrameMkLst>
        </pc:graphicFrameChg>
        <pc:graphicFrameChg chg="add mod modGraphic">
          <ac:chgData name="Nidhi Joshi Parsai" userId="44701545fa204d2b" providerId="LiveId" clId="{7B67133A-4A03-42D5-A51A-0366D28103C6}" dt="2026-01-29T09:22:23.021" v="271" actId="1076"/>
          <ac:graphicFrameMkLst>
            <pc:docMk/>
            <pc:sldMk cId="783296529" sldId="290"/>
            <ac:graphicFrameMk id="6" creationId="{640AE5C5-8FB9-1154-979D-02D69AF66165}"/>
          </ac:graphicFrameMkLst>
        </pc:graphicFrameChg>
      </pc:sldChg>
      <pc:sldChg chg="addSp delSp modSp add mod">
        <pc:chgData name="Nidhi Joshi Parsai" userId="44701545fa204d2b" providerId="LiveId" clId="{7B67133A-4A03-42D5-A51A-0366D28103C6}" dt="2026-01-29T09:33:29.795" v="330" actId="1076"/>
        <pc:sldMkLst>
          <pc:docMk/>
          <pc:sldMk cId="3043626713" sldId="291"/>
        </pc:sldMkLst>
        <pc:spChg chg="mod">
          <ac:chgData name="Nidhi Joshi Parsai" userId="44701545fa204d2b" providerId="LiveId" clId="{7B67133A-4A03-42D5-A51A-0366D28103C6}" dt="2026-01-29T09:32:00.567" v="314"/>
          <ac:spMkLst>
            <pc:docMk/>
            <pc:sldMk cId="3043626713" sldId="291"/>
            <ac:spMk id="3" creationId="{5D42D9B8-0FF0-E819-7EA0-8558876E9FF8}"/>
          </ac:spMkLst>
        </pc:spChg>
        <pc:spChg chg="add mod">
          <ac:chgData name="Nidhi Joshi Parsai" userId="44701545fa204d2b" providerId="LiveId" clId="{7B67133A-4A03-42D5-A51A-0366D28103C6}" dt="2026-01-29T09:32:33.247" v="320" actId="14100"/>
          <ac:spMkLst>
            <pc:docMk/>
            <pc:sldMk cId="3043626713" sldId="291"/>
            <ac:spMk id="4" creationId="{18BDFCF0-4A2E-D7CE-116E-9909F2C89FF1}"/>
          </ac:spMkLst>
        </pc:spChg>
        <pc:spChg chg="del">
          <ac:chgData name="Nidhi Joshi Parsai" userId="44701545fa204d2b" providerId="LiveId" clId="{7B67133A-4A03-42D5-A51A-0366D28103C6}" dt="2026-01-29T09:21:58.324" v="269" actId="478"/>
          <ac:spMkLst>
            <pc:docMk/>
            <pc:sldMk cId="3043626713" sldId="291"/>
            <ac:spMk id="5" creationId="{8AF7F458-5B52-2B15-32DA-3E0889E6E664}"/>
          </ac:spMkLst>
        </pc:spChg>
        <pc:spChg chg="del mod">
          <ac:chgData name="Nidhi Joshi Parsai" userId="44701545fa204d2b" providerId="LiveId" clId="{7B67133A-4A03-42D5-A51A-0366D28103C6}" dt="2026-01-29T09:22:01.616" v="270" actId="478"/>
          <ac:spMkLst>
            <pc:docMk/>
            <pc:sldMk cId="3043626713" sldId="291"/>
            <ac:spMk id="7" creationId="{DAD09A70-8C67-C042-5F08-FD28C2921423}"/>
          </ac:spMkLst>
        </pc:spChg>
        <pc:spChg chg="add mod">
          <ac:chgData name="Nidhi Joshi Parsai" userId="44701545fa204d2b" providerId="LiveId" clId="{7B67133A-4A03-42D5-A51A-0366D28103C6}" dt="2026-01-29T09:33:13.386" v="326" actId="207"/>
          <ac:spMkLst>
            <pc:docMk/>
            <pc:sldMk cId="3043626713" sldId="291"/>
            <ac:spMk id="9" creationId="{5A7890A8-46A2-F2ED-EE09-24319D4055B8}"/>
          </ac:spMkLst>
        </pc:spChg>
        <pc:graphicFrameChg chg="del">
          <ac:chgData name="Nidhi Joshi Parsai" userId="44701545fa204d2b" providerId="LiveId" clId="{7B67133A-4A03-42D5-A51A-0366D28103C6}" dt="2026-01-29T09:21:54.183" v="268" actId="478"/>
          <ac:graphicFrameMkLst>
            <pc:docMk/>
            <pc:sldMk cId="3043626713" sldId="291"/>
            <ac:graphicFrameMk id="6" creationId="{191670B3-2DBF-A3FC-B897-8BA0E853B4EB}"/>
          </ac:graphicFrameMkLst>
        </pc:graphicFrameChg>
        <pc:graphicFrameChg chg="add mod modGraphic">
          <ac:chgData name="Nidhi Joshi Parsai" userId="44701545fa204d2b" providerId="LiveId" clId="{7B67133A-4A03-42D5-A51A-0366D28103C6}" dt="2026-01-29T09:33:29.795" v="330" actId="1076"/>
          <ac:graphicFrameMkLst>
            <pc:docMk/>
            <pc:sldMk cId="3043626713" sldId="291"/>
            <ac:graphicFrameMk id="10" creationId="{AA0A766D-D25B-7830-9C89-53E5E4A44390}"/>
          </ac:graphicFrameMkLst>
        </pc:graphicFrameChg>
      </pc:sldChg>
      <pc:sldChg chg="addSp delSp modSp add mod ord">
        <pc:chgData name="Nidhi Joshi Parsai" userId="44701545fa204d2b" providerId="LiveId" clId="{7B67133A-4A03-42D5-A51A-0366D28103C6}" dt="2026-01-29T09:36:24.870" v="368"/>
        <pc:sldMkLst>
          <pc:docMk/>
          <pc:sldMk cId="2811575933" sldId="292"/>
        </pc:sldMkLst>
        <pc:spChg chg="mod">
          <ac:chgData name="Nidhi Joshi Parsai" userId="44701545fa204d2b" providerId="LiveId" clId="{7B67133A-4A03-42D5-A51A-0366D28103C6}" dt="2026-01-29T09:35:14.003" v="347"/>
          <ac:spMkLst>
            <pc:docMk/>
            <pc:sldMk cId="2811575933" sldId="292"/>
            <ac:spMk id="3" creationId="{4AAD4BEE-6175-93C7-5E51-2B15913501F9}"/>
          </ac:spMkLst>
        </pc:spChg>
        <pc:spChg chg="del mod">
          <ac:chgData name="Nidhi Joshi Parsai" userId="44701545fa204d2b" providerId="LiveId" clId="{7B67133A-4A03-42D5-A51A-0366D28103C6}" dt="2026-01-29T09:35:18.190" v="348" actId="478"/>
          <ac:spMkLst>
            <pc:docMk/>
            <pc:sldMk cId="2811575933" sldId="292"/>
            <ac:spMk id="4" creationId="{A05F106C-394E-4AC8-0538-79D52F23BD6C}"/>
          </ac:spMkLst>
        </pc:spChg>
        <pc:spChg chg="add del mod">
          <ac:chgData name="Nidhi Joshi Parsai" userId="44701545fa204d2b" providerId="LiveId" clId="{7B67133A-4A03-42D5-A51A-0366D28103C6}" dt="2026-01-29T09:35:19.497" v="349" actId="478"/>
          <ac:spMkLst>
            <pc:docMk/>
            <pc:sldMk cId="2811575933" sldId="292"/>
            <ac:spMk id="5" creationId="{4058BA69-93F4-65AF-9516-50547F866537}"/>
          </ac:spMkLst>
        </pc:spChg>
        <pc:spChg chg="del">
          <ac:chgData name="Nidhi Joshi Parsai" userId="44701545fa204d2b" providerId="LiveId" clId="{7B67133A-4A03-42D5-A51A-0366D28103C6}" dt="2026-01-29T09:33:56.444" v="335" actId="478"/>
          <ac:spMkLst>
            <pc:docMk/>
            <pc:sldMk cId="2811575933" sldId="292"/>
            <ac:spMk id="9" creationId="{ECBF3647-D5DF-6737-C432-0C9C0F5FDF8F}"/>
          </ac:spMkLst>
        </pc:spChg>
        <pc:spChg chg="add del mod">
          <ac:chgData name="Nidhi Joshi Parsai" userId="44701545fa204d2b" providerId="LiveId" clId="{7B67133A-4A03-42D5-A51A-0366D28103C6}" dt="2026-01-29T09:35:44.744" v="358" actId="478"/>
          <ac:spMkLst>
            <pc:docMk/>
            <pc:sldMk cId="2811575933" sldId="292"/>
            <ac:spMk id="11" creationId="{24F12549-C0FB-B833-8866-E5703CAA2C70}"/>
          </ac:spMkLst>
        </pc:spChg>
        <pc:spChg chg="add mod">
          <ac:chgData name="Nidhi Joshi Parsai" userId="44701545fa204d2b" providerId="LiveId" clId="{7B67133A-4A03-42D5-A51A-0366D28103C6}" dt="2026-01-29T09:36:17.276" v="366" actId="1076"/>
          <ac:spMkLst>
            <pc:docMk/>
            <pc:sldMk cId="2811575933" sldId="292"/>
            <ac:spMk id="15" creationId="{B920E47A-A8C0-8A8A-AC44-413DDDEB8741}"/>
          </ac:spMkLst>
        </pc:spChg>
        <pc:graphicFrameChg chg="add mod">
          <ac:chgData name="Nidhi Joshi Parsai" userId="44701545fa204d2b" providerId="LiveId" clId="{7B67133A-4A03-42D5-A51A-0366D28103C6}" dt="2026-01-29T09:35:00.218" v="345"/>
          <ac:graphicFrameMkLst>
            <pc:docMk/>
            <pc:sldMk cId="2811575933" sldId="292"/>
            <ac:graphicFrameMk id="6" creationId="{0DBB1646-5DDA-0A26-161E-928F3D12BFD5}"/>
          </ac:graphicFrameMkLst>
        </pc:graphicFrameChg>
        <pc:graphicFrameChg chg="add mod">
          <ac:chgData name="Nidhi Joshi Parsai" userId="44701545fa204d2b" providerId="LiveId" clId="{7B67133A-4A03-42D5-A51A-0366D28103C6}" dt="2026-01-29T09:35:04.009" v="346"/>
          <ac:graphicFrameMkLst>
            <pc:docMk/>
            <pc:sldMk cId="2811575933" sldId="292"/>
            <ac:graphicFrameMk id="7" creationId="{37F0F0A6-86EC-9C40-BE1C-3DC6AB57D559}"/>
          </ac:graphicFrameMkLst>
        </pc:graphicFrameChg>
        <pc:graphicFrameChg chg="del">
          <ac:chgData name="Nidhi Joshi Parsai" userId="44701545fa204d2b" providerId="LiveId" clId="{7B67133A-4A03-42D5-A51A-0366D28103C6}" dt="2026-01-29T09:33:55.558" v="334" actId="478"/>
          <ac:graphicFrameMkLst>
            <pc:docMk/>
            <pc:sldMk cId="2811575933" sldId="292"/>
            <ac:graphicFrameMk id="10" creationId="{8E538673-10A9-E404-20D2-06B2784BFAEE}"/>
          </ac:graphicFrameMkLst>
        </pc:graphicFrameChg>
        <pc:graphicFrameChg chg="add mod">
          <ac:chgData name="Nidhi Joshi Parsai" userId="44701545fa204d2b" providerId="LiveId" clId="{7B67133A-4A03-42D5-A51A-0366D28103C6}" dt="2026-01-29T09:35:29.502" v="350"/>
          <ac:graphicFrameMkLst>
            <pc:docMk/>
            <pc:sldMk cId="2811575933" sldId="292"/>
            <ac:graphicFrameMk id="12" creationId="{C46C8936-EECC-5DB6-4646-FF851413ED53}"/>
          </ac:graphicFrameMkLst>
        </pc:graphicFrameChg>
        <pc:graphicFrameChg chg="add mod modGraphic">
          <ac:chgData name="Nidhi Joshi Parsai" userId="44701545fa204d2b" providerId="LiveId" clId="{7B67133A-4A03-42D5-A51A-0366D28103C6}" dt="2026-01-29T09:35:55.958" v="362" actId="14100"/>
          <ac:graphicFrameMkLst>
            <pc:docMk/>
            <pc:sldMk cId="2811575933" sldId="292"/>
            <ac:graphicFrameMk id="13" creationId="{21C7B168-CA48-79BF-6116-7307921F6FE9}"/>
          </ac:graphicFrameMkLst>
        </pc:graphicFrameChg>
      </pc:sldChg>
      <pc:sldChg chg="add">
        <pc:chgData name="Nidhi Joshi Parsai" userId="44701545fa204d2b" providerId="LiveId" clId="{7B67133A-4A03-42D5-A51A-0366D28103C6}" dt="2026-01-29T09:34:57.155" v="344" actId="2890"/>
        <pc:sldMkLst>
          <pc:docMk/>
          <pc:sldMk cId="1564093239" sldId="293"/>
        </pc:sldMkLst>
      </pc:sldChg>
      <pc:sldChg chg="addSp delSp modSp new del mod">
        <pc:chgData name="Nidhi Joshi Parsai" userId="44701545fa204d2b" providerId="LiveId" clId="{7B67133A-4A03-42D5-A51A-0366D28103C6}" dt="2026-01-29T09:52:00.967" v="425" actId="47"/>
        <pc:sldMkLst>
          <pc:docMk/>
          <pc:sldMk cId="3379104321" sldId="294"/>
        </pc:sldMkLst>
        <pc:spChg chg="mod">
          <ac:chgData name="Nidhi Joshi Parsai" userId="44701545fa204d2b" providerId="LiveId" clId="{7B67133A-4A03-42D5-A51A-0366D28103C6}" dt="2026-01-29T09:50:47.062" v="401" actId="122"/>
          <ac:spMkLst>
            <pc:docMk/>
            <pc:sldMk cId="3379104321" sldId="294"/>
            <ac:spMk id="2" creationId="{263FCF10-B28F-E666-0B3D-D05BFBB6FE62}"/>
          </ac:spMkLst>
        </pc:spChg>
        <pc:spChg chg="del mod">
          <ac:chgData name="Nidhi Joshi Parsai" userId="44701545fa204d2b" providerId="LiveId" clId="{7B67133A-4A03-42D5-A51A-0366D28103C6}" dt="2026-01-29T09:51:53.921" v="422" actId="21"/>
          <ac:spMkLst>
            <pc:docMk/>
            <pc:sldMk cId="3379104321" sldId="294"/>
            <ac:spMk id="3" creationId="{1272B800-9A68-BEE8-DBF4-EF91BFD8C81D}"/>
          </ac:spMkLst>
        </pc:spChg>
        <pc:spChg chg="del">
          <ac:chgData name="Nidhi Joshi Parsai" userId="44701545fa204d2b" providerId="LiveId" clId="{7B67133A-4A03-42D5-A51A-0366D28103C6}" dt="2026-01-29T09:50:38.483" v="393" actId="478"/>
          <ac:spMkLst>
            <pc:docMk/>
            <pc:sldMk cId="3379104321" sldId="294"/>
            <ac:spMk id="4" creationId="{7335E613-645E-CFC8-6759-FDA010F8D92B}"/>
          </ac:spMkLst>
        </pc:spChg>
        <pc:spChg chg="add mod">
          <ac:chgData name="Nidhi Joshi Parsai" userId="44701545fa204d2b" providerId="LiveId" clId="{7B67133A-4A03-42D5-A51A-0366D28103C6}" dt="2026-01-29T09:51:53.921" v="422" actId="21"/>
          <ac:spMkLst>
            <pc:docMk/>
            <pc:sldMk cId="3379104321" sldId="294"/>
            <ac:spMk id="6" creationId="{B4CE3581-A25F-6571-AD65-ECE76A1054AC}"/>
          </ac:spMkLst>
        </pc:spChg>
      </pc:sldChg>
      <pc:sldChg chg="addSp delSp modSp add mod">
        <pc:chgData name="Nidhi Joshi Parsai" userId="44701545fa204d2b" providerId="LiveId" clId="{7B67133A-4A03-42D5-A51A-0366D28103C6}" dt="2026-01-29T09:51:55.634" v="423"/>
        <pc:sldMkLst>
          <pc:docMk/>
          <pc:sldMk cId="3353443896" sldId="295"/>
        </pc:sldMkLst>
        <pc:spChg chg="add mod">
          <ac:chgData name="Nidhi Joshi Parsai" userId="44701545fa204d2b" providerId="LiveId" clId="{7B67133A-4A03-42D5-A51A-0366D28103C6}" dt="2026-01-29T09:51:55.634" v="423"/>
          <ac:spMkLst>
            <pc:docMk/>
            <pc:sldMk cId="3353443896" sldId="295"/>
            <ac:spMk id="2" creationId="{1272B800-9A68-BEE8-DBF4-EF91BFD8C81D}"/>
          </ac:spMkLst>
        </pc:spChg>
        <pc:spChg chg="mod">
          <ac:chgData name="Nidhi Joshi Parsai" userId="44701545fa204d2b" providerId="LiveId" clId="{7B67133A-4A03-42D5-A51A-0366D28103C6}" dt="2026-01-29T09:51:45.811" v="418"/>
          <ac:spMkLst>
            <pc:docMk/>
            <pc:sldMk cId="3353443896" sldId="295"/>
            <ac:spMk id="3" creationId="{C1C71F73-B880-4E90-956B-813445E2FB89}"/>
          </ac:spMkLst>
        </pc:spChg>
        <pc:spChg chg="del mod">
          <ac:chgData name="Nidhi Joshi Parsai" userId="44701545fa204d2b" providerId="LiveId" clId="{7B67133A-4A03-42D5-A51A-0366D28103C6}" dt="2026-01-29T09:51:49.486" v="421" actId="478"/>
          <ac:spMkLst>
            <pc:docMk/>
            <pc:sldMk cId="3353443896" sldId="295"/>
            <ac:spMk id="15" creationId="{138935C7-D178-7DFA-92C6-AB82BAE019D3}"/>
          </ac:spMkLst>
        </pc:spChg>
        <pc:graphicFrameChg chg="del">
          <ac:chgData name="Nidhi Joshi Parsai" userId="44701545fa204d2b" providerId="LiveId" clId="{7B67133A-4A03-42D5-A51A-0366D28103C6}" dt="2026-01-29T09:51:48.211" v="419" actId="478"/>
          <ac:graphicFrameMkLst>
            <pc:docMk/>
            <pc:sldMk cId="3353443896" sldId="295"/>
            <ac:graphicFrameMk id="13" creationId="{99B7ED6A-0214-DD94-3503-9C82263819B1}"/>
          </ac:graphicFrameMkLst>
        </pc:graphicFrameChg>
      </pc:sldChg>
      <pc:sldChg chg="addSp modSp add mod">
        <pc:chgData name="Nidhi Joshi Parsai" userId="44701545fa204d2b" providerId="LiveId" clId="{7B67133A-4A03-42D5-A51A-0366D28103C6}" dt="2026-01-29T09:53:22.393" v="444" actId="14100"/>
        <pc:sldMkLst>
          <pc:docMk/>
          <pc:sldMk cId="1543355838" sldId="296"/>
        </pc:sldMkLst>
        <pc:spChg chg="mod">
          <ac:chgData name="Nidhi Joshi Parsai" userId="44701545fa204d2b" providerId="LiveId" clId="{7B67133A-4A03-42D5-A51A-0366D28103C6}" dt="2026-01-29T09:53:22.393" v="444" actId="14100"/>
          <ac:spMkLst>
            <pc:docMk/>
            <pc:sldMk cId="1543355838" sldId="296"/>
            <ac:spMk id="2" creationId="{78EB5A4B-BB74-E195-F6FE-13E57E969B1C}"/>
          </ac:spMkLst>
        </pc:spChg>
        <pc:spChg chg="add mod">
          <ac:chgData name="Nidhi Joshi Parsai" userId="44701545fa204d2b" providerId="LiveId" clId="{7B67133A-4A03-42D5-A51A-0366D28103C6}" dt="2026-01-29T09:53:16.405" v="441" actId="1076"/>
          <ac:spMkLst>
            <pc:docMk/>
            <pc:sldMk cId="1543355838" sldId="296"/>
            <ac:spMk id="5" creationId="{ABECE93F-4C51-FA9D-43B6-C56AD22B5224}"/>
          </ac:spMkLst>
        </pc:spChg>
      </pc:sldChg>
      <pc:sldChg chg="modSp add mod">
        <pc:chgData name="Nidhi Joshi Parsai" userId="44701545fa204d2b" providerId="LiveId" clId="{7B67133A-4A03-42D5-A51A-0366D28103C6}" dt="2026-01-29T09:57:30.559" v="494" actId="20577"/>
        <pc:sldMkLst>
          <pc:docMk/>
          <pc:sldMk cId="3007783045" sldId="297"/>
        </pc:sldMkLst>
        <pc:spChg chg="mod">
          <ac:chgData name="Nidhi Joshi Parsai" userId="44701545fa204d2b" providerId="LiveId" clId="{7B67133A-4A03-42D5-A51A-0366D28103C6}" dt="2026-01-29T09:56:42.508" v="482" actId="20577"/>
          <ac:spMkLst>
            <pc:docMk/>
            <pc:sldMk cId="3007783045" sldId="297"/>
            <ac:spMk id="2" creationId="{68ACD210-197F-9593-D784-4CA3B886BAC6}"/>
          </ac:spMkLst>
        </pc:spChg>
        <pc:spChg chg="mod">
          <ac:chgData name="Nidhi Joshi Parsai" userId="44701545fa204d2b" providerId="LiveId" clId="{7B67133A-4A03-42D5-A51A-0366D28103C6}" dt="2026-01-29T09:57:30.559" v="494" actId="20577"/>
          <ac:spMkLst>
            <pc:docMk/>
            <pc:sldMk cId="3007783045" sldId="297"/>
            <ac:spMk id="3" creationId="{631FB4FE-B791-597C-E44F-16C9C06B3009}"/>
          </ac:spMkLst>
        </pc:spChg>
      </pc:sldChg>
      <pc:sldChg chg="addSp delSp modSp add mod">
        <pc:chgData name="Nidhi Joshi Parsai" userId="44701545fa204d2b" providerId="LiveId" clId="{7B67133A-4A03-42D5-A51A-0366D28103C6}" dt="2026-01-29T09:58:32.979" v="508" actId="5793"/>
        <pc:sldMkLst>
          <pc:docMk/>
          <pc:sldMk cId="247128796" sldId="298"/>
        </pc:sldMkLst>
        <pc:spChg chg="del mod">
          <ac:chgData name="Nidhi Joshi Parsai" userId="44701545fa204d2b" providerId="LiveId" clId="{7B67133A-4A03-42D5-A51A-0366D28103C6}" dt="2026-01-29T09:57:56.297" v="497"/>
          <ac:spMkLst>
            <pc:docMk/>
            <pc:sldMk cId="247128796" sldId="298"/>
            <ac:spMk id="2" creationId="{9874A8F0-ADC1-80CD-9EBA-CE08092CB7FC}"/>
          </ac:spMkLst>
        </pc:spChg>
        <pc:spChg chg="mod">
          <ac:chgData name="Nidhi Joshi Parsai" userId="44701545fa204d2b" providerId="LiveId" clId="{7B67133A-4A03-42D5-A51A-0366D28103C6}" dt="2026-01-29T09:57:26.389" v="492" actId="5793"/>
          <ac:spMkLst>
            <pc:docMk/>
            <pc:sldMk cId="247128796" sldId="298"/>
            <ac:spMk id="3" creationId="{43D514A7-FA19-694C-AA78-95A734EBF406}"/>
          </ac:spMkLst>
        </pc:spChg>
        <pc:spChg chg="add mod">
          <ac:chgData name="Nidhi Joshi Parsai" userId="44701545fa204d2b" providerId="LiveId" clId="{7B67133A-4A03-42D5-A51A-0366D28103C6}" dt="2026-01-29T09:58:32.979" v="508" actId="5793"/>
          <ac:spMkLst>
            <pc:docMk/>
            <pc:sldMk cId="247128796" sldId="298"/>
            <ac:spMk id="5" creationId="{11ED4140-6390-726D-8962-2D1316CD0441}"/>
          </ac:spMkLst>
        </pc:spChg>
      </pc:sldChg>
      <pc:sldChg chg="addSp delSp modSp add mod">
        <pc:chgData name="Nidhi Joshi Parsai" userId="44701545fa204d2b" providerId="LiveId" clId="{7B67133A-4A03-42D5-A51A-0366D28103C6}" dt="2026-01-29T10:00:16.698" v="532" actId="1076"/>
        <pc:sldMkLst>
          <pc:docMk/>
          <pc:sldMk cId="3292685427" sldId="299"/>
        </pc:sldMkLst>
        <pc:spChg chg="mod">
          <ac:chgData name="Nidhi Joshi Parsai" userId="44701545fa204d2b" providerId="LiveId" clId="{7B67133A-4A03-42D5-A51A-0366D28103C6}" dt="2026-01-29T09:59:25.445" v="516" actId="122"/>
          <ac:spMkLst>
            <pc:docMk/>
            <pc:sldMk cId="3292685427" sldId="299"/>
            <ac:spMk id="3" creationId="{7AD52BE7-E6FE-8E97-E0C4-0884EA815904}"/>
          </ac:spMkLst>
        </pc:spChg>
        <pc:spChg chg="add mod">
          <ac:chgData name="Nidhi Joshi Parsai" userId="44701545fa204d2b" providerId="LiveId" clId="{7B67133A-4A03-42D5-A51A-0366D28103C6}" dt="2026-01-29T10:00:16.698" v="532" actId="1076"/>
          <ac:spMkLst>
            <pc:docMk/>
            <pc:sldMk cId="3292685427" sldId="299"/>
            <ac:spMk id="4" creationId="{8CCBC3EF-6E4E-B866-195E-0D5B8365C070}"/>
          </ac:spMkLst>
        </pc:spChg>
        <pc:spChg chg="del mod">
          <ac:chgData name="Nidhi Joshi Parsai" userId="44701545fa204d2b" providerId="LiveId" clId="{7B67133A-4A03-42D5-A51A-0366D28103C6}" dt="2026-01-29T09:59:26.067" v="518"/>
          <ac:spMkLst>
            <pc:docMk/>
            <pc:sldMk cId="3292685427" sldId="299"/>
            <ac:spMk id="5" creationId="{0A008F65-5344-12B8-171E-BEADC5CB3651}"/>
          </ac:spMkLst>
        </pc:spChg>
      </pc:sldChg>
      <pc:sldChg chg="modSp add mod">
        <pc:chgData name="Nidhi Joshi Parsai" userId="44701545fa204d2b" providerId="LiveId" clId="{7B67133A-4A03-42D5-A51A-0366D28103C6}" dt="2026-01-29T10:01:00.155" v="536"/>
        <pc:sldMkLst>
          <pc:docMk/>
          <pc:sldMk cId="1000907552" sldId="300"/>
        </pc:sldMkLst>
        <pc:spChg chg="mod">
          <ac:chgData name="Nidhi Joshi Parsai" userId="44701545fa204d2b" providerId="LiveId" clId="{7B67133A-4A03-42D5-A51A-0366D28103C6}" dt="2026-01-29T10:00:35.272" v="534"/>
          <ac:spMkLst>
            <pc:docMk/>
            <pc:sldMk cId="1000907552" sldId="300"/>
            <ac:spMk id="3" creationId="{A583DED1-97CC-B39D-FC6E-B79772FE0CAE}"/>
          </ac:spMkLst>
        </pc:spChg>
        <pc:spChg chg="mod">
          <ac:chgData name="Nidhi Joshi Parsai" userId="44701545fa204d2b" providerId="LiveId" clId="{7B67133A-4A03-42D5-A51A-0366D28103C6}" dt="2026-01-29T10:01:00.155" v="536"/>
          <ac:spMkLst>
            <pc:docMk/>
            <pc:sldMk cId="1000907552" sldId="300"/>
            <ac:spMk id="4" creationId="{BD8E791B-DD3F-B657-721F-B1F0E1999242}"/>
          </ac:spMkLst>
        </pc:spChg>
      </pc:sldChg>
      <pc:sldChg chg="delSp modSp new mod">
        <pc:chgData name="Nidhi Joshi Parsai" userId="44701545fa204d2b" providerId="LiveId" clId="{7B67133A-4A03-42D5-A51A-0366D28103C6}" dt="2026-01-29T10:04:06.863" v="580" actId="207"/>
        <pc:sldMkLst>
          <pc:docMk/>
          <pc:sldMk cId="295907113" sldId="301"/>
        </pc:sldMkLst>
        <pc:spChg chg="mod">
          <ac:chgData name="Nidhi Joshi Parsai" userId="44701545fa204d2b" providerId="LiveId" clId="{7B67133A-4A03-42D5-A51A-0366D28103C6}" dt="2026-01-29T10:04:06.863" v="580" actId="207"/>
          <ac:spMkLst>
            <pc:docMk/>
            <pc:sldMk cId="295907113" sldId="301"/>
            <ac:spMk id="2" creationId="{BBD26B27-4D38-5E52-2503-08667BE39676}"/>
          </ac:spMkLst>
        </pc:spChg>
        <pc:spChg chg="mod">
          <ac:chgData name="Nidhi Joshi Parsai" userId="44701545fa204d2b" providerId="LiveId" clId="{7B67133A-4A03-42D5-A51A-0366D28103C6}" dt="2026-01-29T10:03:47.436" v="571" actId="1076"/>
          <ac:spMkLst>
            <pc:docMk/>
            <pc:sldMk cId="295907113" sldId="301"/>
            <ac:spMk id="3" creationId="{0DE51BDA-CCCD-7E4D-EDE3-EA1063FB25CF}"/>
          </ac:spMkLst>
        </pc:spChg>
        <pc:spChg chg="del">
          <ac:chgData name="Nidhi Joshi Parsai" userId="44701545fa204d2b" providerId="LiveId" clId="{7B67133A-4A03-42D5-A51A-0366D28103C6}" dt="2026-01-29T10:03:30.770" v="566" actId="478"/>
          <ac:spMkLst>
            <pc:docMk/>
            <pc:sldMk cId="295907113" sldId="301"/>
            <ac:spMk id="4" creationId="{36CF6904-6290-5703-C387-DC901131272B}"/>
          </ac:spMkLst>
        </pc:spChg>
      </pc:sldChg>
      <pc:sldChg chg="modSp add mod">
        <pc:chgData name="Nidhi Joshi Parsai" userId="44701545fa204d2b" providerId="LiveId" clId="{7B67133A-4A03-42D5-A51A-0366D28103C6}" dt="2026-01-29T10:06:02.885" v="612" actId="14100"/>
        <pc:sldMkLst>
          <pc:docMk/>
          <pc:sldMk cId="2746191315" sldId="302"/>
        </pc:sldMkLst>
        <pc:spChg chg="mod">
          <ac:chgData name="Nidhi Joshi Parsai" userId="44701545fa204d2b" providerId="LiveId" clId="{7B67133A-4A03-42D5-A51A-0366D28103C6}" dt="2026-01-29T10:04:10.721" v="581" actId="207"/>
          <ac:spMkLst>
            <pc:docMk/>
            <pc:sldMk cId="2746191315" sldId="302"/>
            <ac:spMk id="2" creationId="{551C99FB-826B-C208-5F8C-094D1D20C5ED}"/>
          </ac:spMkLst>
        </pc:spChg>
        <pc:spChg chg="mod">
          <ac:chgData name="Nidhi Joshi Parsai" userId="44701545fa204d2b" providerId="LiveId" clId="{7B67133A-4A03-42D5-A51A-0366D28103C6}" dt="2026-01-29T10:06:02.885" v="612" actId="14100"/>
          <ac:spMkLst>
            <pc:docMk/>
            <pc:sldMk cId="2746191315" sldId="302"/>
            <ac:spMk id="3" creationId="{D107CC9C-8289-12FC-C562-C9B19E30E03D}"/>
          </ac:spMkLst>
        </pc:spChg>
      </pc:sldChg>
      <pc:sldChg chg="delSp modSp add mod">
        <pc:chgData name="Nidhi Joshi Parsai" userId="44701545fa204d2b" providerId="LiveId" clId="{7B67133A-4A03-42D5-A51A-0366D28103C6}" dt="2026-01-29T10:14:24.784" v="663" actId="1076"/>
        <pc:sldMkLst>
          <pc:docMk/>
          <pc:sldMk cId="3967412843" sldId="303"/>
        </pc:sldMkLst>
        <pc:spChg chg="del mod">
          <ac:chgData name="Nidhi Joshi Parsai" userId="44701545fa204d2b" providerId="LiveId" clId="{7B67133A-4A03-42D5-A51A-0366D28103C6}" dt="2026-01-29T10:14:08.838" v="656"/>
          <ac:spMkLst>
            <pc:docMk/>
            <pc:sldMk cId="3967412843" sldId="303"/>
            <ac:spMk id="2" creationId="{F362BB23-3F69-118D-0694-015023A66E99}"/>
          </ac:spMkLst>
        </pc:spChg>
        <pc:picChg chg="mod">
          <ac:chgData name="Nidhi Joshi Parsai" userId="44701545fa204d2b" providerId="LiveId" clId="{7B67133A-4A03-42D5-A51A-0366D28103C6}" dt="2026-01-29T10:14:24.784" v="663" actId="1076"/>
          <ac:picMkLst>
            <pc:docMk/>
            <pc:sldMk cId="3967412843" sldId="303"/>
            <ac:picMk id="4" creationId="{017BDB21-AD37-0FEF-96C3-6821BADA6850}"/>
          </ac:picMkLst>
        </pc:picChg>
      </pc:sldChg>
      <pc:sldChg chg="addSp delSp modSp add mod modClrScheme chgLayout">
        <pc:chgData name="Nidhi Joshi Parsai" userId="44701545fa204d2b" providerId="LiveId" clId="{7B67133A-4A03-42D5-A51A-0366D28103C6}" dt="2026-01-30T04:37:40.874" v="714" actId="255"/>
        <pc:sldMkLst>
          <pc:docMk/>
          <pc:sldMk cId="4140761996" sldId="304"/>
        </pc:sldMkLst>
        <pc:spChg chg="add del mod">
          <ac:chgData name="Nidhi Joshi Parsai" userId="44701545fa204d2b" providerId="LiveId" clId="{7B67133A-4A03-42D5-A51A-0366D28103C6}" dt="2026-01-29T10:14:36.480" v="670" actId="5793"/>
          <ac:spMkLst>
            <pc:docMk/>
            <pc:sldMk cId="4140761996" sldId="304"/>
            <ac:spMk id="2" creationId="{41061915-DEE9-1289-E937-89CD133E06E0}"/>
          </ac:spMkLst>
        </pc:spChg>
        <pc:spChg chg="mod ord">
          <ac:chgData name="Nidhi Joshi Parsai" userId="44701545fa204d2b" providerId="LiveId" clId="{7B67133A-4A03-42D5-A51A-0366D28103C6}" dt="2026-01-29T10:14:49.860" v="674" actId="700"/>
          <ac:spMkLst>
            <pc:docMk/>
            <pc:sldMk cId="4140761996" sldId="304"/>
            <ac:spMk id="3" creationId="{F277527D-887F-7927-66EF-9A14895E6746}"/>
          </ac:spMkLst>
        </pc:spChg>
        <pc:spChg chg="add del mod">
          <ac:chgData name="Nidhi Joshi Parsai" userId="44701545fa204d2b" providerId="LiveId" clId="{7B67133A-4A03-42D5-A51A-0366D28103C6}" dt="2026-01-30T04:37:40.874" v="714" actId="255"/>
          <ac:spMkLst>
            <pc:docMk/>
            <pc:sldMk cId="4140761996" sldId="304"/>
            <ac:spMk id="5" creationId="{A31E8974-E659-5542-177C-4E7DFBFD4C72}"/>
          </ac:spMkLst>
        </pc:spChg>
        <pc:spChg chg="add mod ord">
          <ac:chgData name="Nidhi Joshi Parsai" userId="44701545fa204d2b" providerId="LiveId" clId="{7B67133A-4A03-42D5-A51A-0366D28103C6}" dt="2026-01-29T10:14:49.860" v="674" actId="700"/>
          <ac:spMkLst>
            <pc:docMk/>
            <pc:sldMk cId="4140761996" sldId="304"/>
            <ac:spMk id="6" creationId="{7900745A-8D76-656D-6721-A21266904075}"/>
          </ac:spMkLst>
        </pc:spChg>
        <pc:spChg chg="add mod ord">
          <ac:chgData name="Nidhi Joshi Parsai" userId="44701545fa204d2b" providerId="LiveId" clId="{7B67133A-4A03-42D5-A51A-0366D28103C6}" dt="2026-01-29T10:16:24.007" v="689" actId="20577"/>
          <ac:spMkLst>
            <pc:docMk/>
            <pc:sldMk cId="4140761996" sldId="304"/>
            <ac:spMk id="7" creationId="{D2EC3575-FAAB-8F3A-E4FF-89D93A67EF55}"/>
          </ac:spMkLst>
        </pc:spChg>
        <pc:picChg chg="del">
          <ac:chgData name="Nidhi Joshi Parsai" userId="44701545fa204d2b" providerId="LiveId" clId="{7B67133A-4A03-42D5-A51A-0366D28103C6}" dt="2026-01-29T10:14:29.994" v="664" actId="478"/>
          <ac:picMkLst>
            <pc:docMk/>
            <pc:sldMk cId="4140761996" sldId="304"/>
            <ac:picMk id="4" creationId="{0987EF57-425A-796C-02A9-96E75E9C9F5C}"/>
          </ac:picMkLst>
        </pc:picChg>
      </pc:sldChg>
      <pc:sldChg chg="new del">
        <pc:chgData name="Nidhi Joshi Parsai" userId="44701545fa204d2b" providerId="LiveId" clId="{7B67133A-4A03-42D5-A51A-0366D28103C6}" dt="2026-01-30T04:40:18.898" v="722" actId="680"/>
        <pc:sldMkLst>
          <pc:docMk/>
          <pc:sldMk cId="549164547" sldId="305"/>
        </pc:sldMkLst>
      </pc:sldChg>
      <pc:sldChg chg="addSp delSp modSp add mod modClrScheme chgLayout">
        <pc:chgData name="Nidhi Joshi Parsai" userId="44701545fa204d2b" providerId="LiveId" clId="{7B67133A-4A03-42D5-A51A-0366D28103C6}" dt="2026-01-30T04:42:20.517" v="751" actId="113"/>
        <pc:sldMkLst>
          <pc:docMk/>
          <pc:sldMk cId="4148862054" sldId="305"/>
        </pc:sldMkLst>
        <pc:spChg chg="add mod ord">
          <ac:chgData name="Nidhi Joshi Parsai" userId="44701545fa204d2b" providerId="LiveId" clId="{7B67133A-4A03-42D5-A51A-0366D28103C6}" dt="2026-01-30T04:42:06.295" v="750" actId="255"/>
          <ac:spMkLst>
            <pc:docMk/>
            <pc:sldMk cId="4148862054" sldId="305"/>
            <ac:spMk id="2" creationId="{15796069-AD9D-0593-0217-B46330E294FD}"/>
          </ac:spMkLst>
        </pc:spChg>
        <pc:spChg chg="mod ord">
          <ac:chgData name="Nidhi Joshi Parsai" userId="44701545fa204d2b" providerId="LiveId" clId="{7B67133A-4A03-42D5-A51A-0366D28103C6}" dt="2026-01-30T04:40:32.900" v="732" actId="700"/>
          <ac:spMkLst>
            <pc:docMk/>
            <pc:sldMk cId="4148862054" sldId="305"/>
            <ac:spMk id="3" creationId="{BCFF2637-E6DB-E756-FB2D-3019BBD52AB8}"/>
          </ac:spMkLst>
        </pc:spChg>
        <pc:spChg chg="add del mod ord">
          <ac:chgData name="Nidhi Joshi Parsai" userId="44701545fa204d2b" providerId="LiveId" clId="{7B67133A-4A03-42D5-A51A-0366D28103C6}" dt="2026-01-30T04:41:27.999" v="742"/>
          <ac:spMkLst>
            <pc:docMk/>
            <pc:sldMk cId="4148862054" sldId="305"/>
            <ac:spMk id="4" creationId="{FDE3B4A6-0C40-BFCD-F1C3-0E5C50991CEE}"/>
          </ac:spMkLst>
        </pc:spChg>
        <pc:spChg chg="add mod">
          <ac:chgData name="Nidhi Joshi Parsai" userId="44701545fa204d2b" providerId="LiveId" clId="{7B67133A-4A03-42D5-A51A-0366D28103C6}" dt="2026-01-30T04:41:20.414" v="738"/>
          <ac:spMkLst>
            <pc:docMk/>
            <pc:sldMk cId="4148862054" sldId="305"/>
            <ac:spMk id="5" creationId="{55F270D2-950A-6883-5917-82152975633D}"/>
          </ac:spMkLst>
        </pc:spChg>
        <pc:spChg chg="del mod">
          <ac:chgData name="Nidhi Joshi Parsai" userId="44701545fa204d2b" providerId="LiveId" clId="{7B67133A-4A03-42D5-A51A-0366D28103C6}" dt="2026-01-30T04:40:39.191" v="733" actId="478"/>
          <ac:spMkLst>
            <pc:docMk/>
            <pc:sldMk cId="4148862054" sldId="305"/>
            <ac:spMk id="6" creationId="{7BE4C9F0-7F48-10B3-96BD-B3B21685C4D2}"/>
          </ac:spMkLst>
        </pc:spChg>
        <pc:spChg chg="add mod">
          <ac:chgData name="Nidhi Joshi Parsai" userId="44701545fa204d2b" providerId="LiveId" clId="{7B67133A-4A03-42D5-A51A-0366D28103C6}" dt="2026-01-30T04:42:20.517" v="751" actId="113"/>
          <ac:spMkLst>
            <pc:docMk/>
            <pc:sldMk cId="4148862054" sldId="305"/>
            <ac:spMk id="7" creationId="{9E6CD0A7-B172-3A3C-EA02-8EA09E67CA12}"/>
          </ac:spMkLst>
        </pc:spChg>
      </pc:sldChg>
      <pc:sldChg chg="modSp add mod">
        <pc:chgData name="Nidhi Joshi Parsai" userId="44701545fa204d2b" providerId="LiveId" clId="{7B67133A-4A03-42D5-A51A-0366D28103C6}" dt="2026-01-30T04:48:13.467" v="818" actId="255"/>
        <pc:sldMkLst>
          <pc:docMk/>
          <pc:sldMk cId="578802924" sldId="306"/>
        </pc:sldMkLst>
        <pc:spChg chg="mod">
          <ac:chgData name="Nidhi Joshi Parsai" userId="44701545fa204d2b" providerId="LiveId" clId="{7B67133A-4A03-42D5-A51A-0366D28103C6}" dt="2026-01-30T04:48:13.467" v="818" actId="255"/>
          <ac:spMkLst>
            <pc:docMk/>
            <pc:sldMk cId="578802924" sldId="306"/>
            <ac:spMk id="2" creationId="{4FA2BFF4-DA21-1C83-EBF0-85279E6BF949}"/>
          </ac:spMkLst>
        </pc:spChg>
        <pc:spChg chg="mod">
          <ac:chgData name="Nidhi Joshi Parsai" userId="44701545fa204d2b" providerId="LiveId" clId="{7B67133A-4A03-42D5-A51A-0366D28103C6}" dt="2026-01-30T04:45:32.296" v="786" actId="20577"/>
          <ac:spMkLst>
            <pc:docMk/>
            <pc:sldMk cId="578802924" sldId="306"/>
            <ac:spMk id="3" creationId="{E97A264A-9ED2-E218-997B-D63A48B487BB}"/>
          </ac:spMkLst>
        </pc:spChg>
      </pc:sldChg>
      <pc:sldChg chg="addSp delSp modSp add mod">
        <pc:chgData name="Nidhi Joshi Parsai" userId="44701545fa204d2b" providerId="LiveId" clId="{7B67133A-4A03-42D5-A51A-0366D28103C6}" dt="2026-01-30T04:48:24.829" v="820" actId="1076"/>
        <pc:sldMkLst>
          <pc:docMk/>
          <pc:sldMk cId="1050477264" sldId="307"/>
        </pc:sldMkLst>
        <pc:spChg chg="del mod">
          <ac:chgData name="Nidhi Joshi Parsai" userId="44701545fa204d2b" providerId="LiveId" clId="{7B67133A-4A03-42D5-A51A-0366D28103C6}" dt="2026-01-30T04:46:35.956" v="802"/>
          <ac:spMkLst>
            <pc:docMk/>
            <pc:sldMk cId="1050477264" sldId="307"/>
            <ac:spMk id="2" creationId="{132F2F17-C7FF-0F3C-D6B9-EA91BB5C69FD}"/>
          </ac:spMkLst>
        </pc:spChg>
        <pc:spChg chg="mod">
          <ac:chgData name="Nidhi Joshi Parsai" userId="44701545fa204d2b" providerId="LiveId" clId="{7B67133A-4A03-42D5-A51A-0366D28103C6}" dt="2026-01-30T04:46:19.631" v="798"/>
          <ac:spMkLst>
            <pc:docMk/>
            <pc:sldMk cId="1050477264" sldId="307"/>
            <ac:spMk id="3" creationId="{4C90C215-1887-67DE-C268-D8C1F0B6CDD0}"/>
          </ac:spMkLst>
        </pc:spChg>
        <pc:spChg chg="add mod">
          <ac:chgData name="Nidhi Joshi Parsai" userId="44701545fa204d2b" providerId="LiveId" clId="{7B67133A-4A03-42D5-A51A-0366D28103C6}" dt="2026-01-30T04:48:24.829" v="820" actId="1076"/>
          <ac:spMkLst>
            <pc:docMk/>
            <pc:sldMk cId="1050477264" sldId="307"/>
            <ac:spMk id="4" creationId="{FC272A43-0961-07C8-F081-2AB2A8F9454E}"/>
          </ac:spMkLst>
        </pc:spChg>
      </pc:sldChg>
      <pc:sldChg chg="addSp delSp modSp add mod">
        <pc:chgData name="Nidhi Joshi Parsai" userId="44701545fa204d2b" providerId="LiveId" clId="{7B67133A-4A03-42D5-A51A-0366D28103C6}" dt="2026-01-30T04:48:06.576" v="817" actId="5793"/>
        <pc:sldMkLst>
          <pc:docMk/>
          <pc:sldMk cId="2983563308" sldId="308"/>
        </pc:sldMkLst>
        <pc:spChg chg="add mod">
          <ac:chgData name="Nidhi Joshi Parsai" userId="44701545fa204d2b" providerId="LiveId" clId="{7B67133A-4A03-42D5-A51A-0366D28103C6}" dt="2026-01-30T04:48:06.576" v="817" actId="5793"/>
          <ac:spMkLst>
            <pc:docMk/>
            <pc:sldMk cId="2983563308" sldId="308"/>
            <ac:spMk id="2" creationId="{87EB151E-AD10-5FAF-E851-BE4DC77464F4}"/>
          </ac:spMkLst>
        </pc:spChg>
        <pc:spChg chg="mod">
          <ac:chgData name="Nidhi Joshi Parsai" userId="44701545fa204d2b" providerId="LiveId" clId="{7B67133A-4A03-42D5-A51A-0366D28103C6}" dt="2026-01-30T04:47:28.646" v="810" actId="122"/>
          <ac:spMkLst>
            <pc:docMk/>
            <pc:sldMk cId="2983563308" sldId="308"/>
            <ac:spMk id="3" creationId="{88288A67-2F58-2B54-602F-1175840D21D5}"/>
          </ac:spMkLst>
        </pc:spChg>
        <pc:spChg chg="del mod">
          <ac:chgData name="Nidhi Joshi Parsai" userId="44701545fa204d2b" providerId="LiveId" clId="{7B67133A-4A03-42D5-A51A-0366D28103C6}" dt="2026-01-30T04:47:43.898" v="812"/>
          <ac:spMkLst>
            <pc:docMk/>
            <pc:sldMk cId="2983563308" sldId="308"/>
            <ac:spMk id="4" creationId="{F2C07D1D-F847-0404-642A-4F0224933C08}"/>
          </ac:spMkLst>
        </pc:spChg>
      </pc:sldChg>
      <pc:sldChg chg="addSp delSp modSp add mod">
        <pc:chgData name="Nidhi Joshi Parsai" userId="44701545fa204d2b" providerId="LiveId" clId="{7B67133A-4A03-42D5-A51A-0366D28103C6}" dt="2026-01-30T04:49:13.523" v="829"/>
        <pc:sldMkLst>
          <pc:docMk/>
          <pc:sldMk cId="1643462016" sldId="309"/>
        </pc:sldMkLst>
        <pc:spChg chg="del mod">
          <ac:chgData name="Nidhi Joshi Parsai" userId="44701545fa204d2b" providerId="LiveId" clId="{7B67133A-4A03-42D5-A51A-0366D28103C6}" dt="2026-01-30T04:48:47.973" v="824"/>
          <ac:spMkLst>
            <pc:docMk/>
            <pc:sldMk cId="1643462016" sldId="309"/>
            <ac:spMk id="2" creationId="{034AF5A7-31C4-AD29-7104-88A29C0D7A6B}"/>
          </ac:spMkLst>
        </pc:spChg>
        <pc:spChg chg="mod">
          <ac:chgData name="Nidhi Joshi Parsai" userId="44701545fa204d2b" providerId="LiveId" clId="{7B67133A-4A03-42D5-A51A-0366D28103C6}" dt="2026-01-30T04:49:13.523" v="829"/>
          <ac:spMkLst>
            <pc:docMk/>
            <pc:sldMk cId="1643462016" sldId="309"/>
            <ac:spMk id="3" creationId="{4E9E777A-89B7-4D62-DC4B-D69E508CD48E}"/>
          </ac:spMkLst>
        </pc:spChg>
        <pc:spChg chg="add">
          <ac:chgData name="Nidhi Joshi Parsai" userId="44701545fa204d2b" providerId="LiveId" clId="{7B67133A-4A03-42D5-A51A-0366D28103C6}" dt="2026-01-30T04:48:43.430" v="822"/>
          <ac:spMkLst>
            <pc:docMk/>
            <pc:sldMk cId="1643462016" sldId="309"/>
            <ac:spMk id="4" creationId="{72499E76-BF96-4C59-E774-3A332E946E74}"/>
          </ac:spMkLst>
        </pc:spChg>
        <pc:spChg chg="add mod">
          <ac:chgData name="Nidhi Joshi Parsai" userId="44701545fa204d2b" providerId="LiveId" clId="{7B67133A-4A03-42D5-A51A-0366D28103C6}" dt="2026-01-30T04:49:04.208" v="828" actId="20577"/>
          <ac:spMkLst>
            <pc:docMk/>
            <pc:sldMk cId="1643462016" sldId="309"/>
            <ac:spMk id="5" creationId="{AF3F9039-7810-1012-B276-4458E355B4F8}"/>
          </ac:spMkLst>
        </pc:spChg>
      </pc:sldChg>
      <pc:sldChg chg="delSp modSp new mod">
        <pc:chgData name="Nidhi Joshi Parsai" userId="44701545fa204d2b" providerId="LiveId" clId="{7B67133A-4A03-42D5-A51A-0366D28103C6}" dt="2026-01-30T04:50:33.943" v="845" actId="1076"/>
        <pc:sldMkLst>
          <pc:docMk/>
          <pc:sldMk cId="2237156381" sldId="310"/>
        </pc:sldMkLst>
        <pc:spChg chg="del">
          <ac:chgData name="Nidhi Joshi Parsai" userId="44701545fa204d2b" providerId="LiveId" clId="{7B67133A-4A03-42D5-A51A-0366D28103C6}" dt="2026-01-30T04:49:38.566" v="832" actId="21"/>
          <ac:spMkLst>
            <pc:docMk/>
            <pc:sldMk cId="2237156381" sldId="310"/>
            <ac:spMk id="2" creationId="{FCF769F1-FB57-852C-1256-F625DDEB3A6A}"/>
          </ac:spMkLst>
        </pc:spChg>
        <pc:spChg chg="mod">
          <ac:chgData name="Nidhi Joshi Parsai" userId="44701545fa204d2b" providerId="LiveId" clId="{7B67133A-4A03-42D5-A51A-0366D28103C6}" dt="2026-01-30T04:50:33.943" v="845" actId="1076"/>
          <ac:spMkLst>
            <pc:docMk/>
            <pc:sldMk cId="2237156381" sldId="310"/>
            <ac:spMk id="3" creationId="{466A8881-51C4-EFDD-FA1E-15F11155B6BB}"/>
          </ac:spMkLst>
        </pc:spChg>
        <pc:spChg chg="del">
          <ac:chgData name="Nidhi Joshi Parsai" userId="44701545fa204d2b" providerId="LiveId" clId="{7B67133A-4A03-42D5-A51A-0366D28103C6}" dt="2026-01-30T04:50:05.568" v="839" actId="478"/>
          <ac:spMkLst>
            <pc:docMk/>
            <pc:sldMk cId="2237156381" sldId="310"/>
            <ac:spMk id="4" creationId="{1A56E942-7BAF-1190-9482-D6ACE4D6DAE8}"/>
          </ac:spMkLst>
        </pc:spChg>
      </pc:sldChg>
      <pc:sldChg chg="add del">
        <pc:chgData name="Nidhi Joshi Parsai" userId="44701545fa204d2b" providerId="LiveId" clId="{7B67133A-4A03-42D5-A51A-0366D28103C6}" dt="2026-01-30T04:53:20.932" v="860" actId="47"/>
        <pc:sldMkLst>
          <pc:docMk/>
          <pc:sldMk cId="2160736353" sldId="311"/>
        </pc:sldMkLst>
      </pc:sldChg>
      <pc:sldChg chg="modSp add mod ord">
        <pc:chgData name="Nidhi Joshi Parsai" userId="44701545fa204d2b" providerId="LiveId" clId="{7B67133A-4A03-42D5-A51A-0366D28103C6}" dt="2026-01-30T04:53:13.397" v="858" actId="255"/>
        <pc:sldMkLst>
          <pc:docMk/>
          <pc:sldMk cId="391743706" sldId="312"/>
        </pc:sldMkLst>
        <pc:spChg chg="mod">
          <ac:chgData name="Nidhi Joshi Parsai" userId="44701545fa204d2b" providerId="LiveId" clId="{7B67133A-4A03-42D5-A51A-0366D28103C6}" dt="2026-01-30T04:53:13.397" v="858" actId="255"/>
          <ac:spMkLst>
            <pc:docMk/>
            <pc:sldMk cId="391743706" sldId="312"/>
            <ac:spMk id="3" creationId="{0DE51BDA-CCCD-7E4D-EDE3-EA1063FB25CF}"/>
          </ac:spMkLst>
        </pc:spChg>
      </pc:sldChg>
      <pc:sldChg chg="modSp add mod">
        <pc:chgData name="Nidhi Joshi Parsai" userId="44701545fa204d2b" providerId="LiveId" clId="{7B67133A-4A03-42D5-A51A-0366D28103C6}" dt="2026-01-30T04:54:30.144" v="874" actId="14100"/>
        <pc:sldMkLst>
          <pc:docMk/>
          <pc:sldMk cId="1239701805" sldId="313"/>
        </pc:sldMkLst>
        <pc:spChg chg="mod">
          <ac:chgData name="Nidhi Joshi Parsai" userId="44701545fa204d2b" providerId="LiveId" clId="{7B67133A-4A03-42D5-A51A-0366D28103C6}" dt="2026-01-30T04:54:30.144" v="874" actId="14100"/>
          <ac:spMkLst>
            <pc:docMk/>
            <pc:sldMk cId="1239701805" sldId="313"/>
            <ac:spMk id="3" creationId="{1EAC1FB1-0174-44A2-EF0F-1839398E6C6C}"/>
          </ac:spMkLst>
        </pc:spChg>
      </pc:sldChg>
      <pc:sldChg chg="addSp delSp modSp add mod">
        <pc:chgData name="Nidhi Joshi Parsai" userId="44701545fa204d2b" providerId="LiveId" clId="{7B67133A-4A03-42D5-A51A-0366D28103C6}" dt="2026-01-30T05:00:26.978" v="939" actId="14100"/>
        <pc:sldMkLst>
          <pc:docMk/>
          <pc:sldMk cId="1679507733" sldId="314"/>
        </pc:sldMkLst>
        <pc:spChg chg="del mod">
          <ac:chgData name="Nidhi Joshi Parsai" userId="44701545fa204d2b" providerId="LiveId" clId="{7B67133A-4A03-42D5-A51A-0366D28103C6}" dt="2026-01-30T04:58:11.550" v="909" actId="478"/>
          <ac:spMkLst>
            <pc:docMk/>
            <pc:sldMk cId="1679507733" sldId="314"/>
            <ac:spMk id="2" creationId="{3B606598-93BE-91D2-FA68-B915032BC4EF}"/>
          </ac:spMkLst>
        </pc:spChg>
        <pc:spChg chg="add del">
          <ac:chgData name="Nidhi Joshi Parsai" userId="44701545fa204d2b" providerId="LiveId" clId="{7B67133A-4A03-42D5-A51A-0366D28103C6}" dt="2026-01-30T04:59:04.975" v="915" actId="22"/>
          <ac:spMkLst>
            <pc:docMk/>
            <pc:sldMk cId="1679507733" sldId="314"/>
            <ac:spMk id="6" creationId="{4DAA6134-C03B-5E2F-0DB8-9D801FFAC0E6}"/>
          </ac:spMkLst>
        </pc:spChg>
        <pc:spChg chg="add mod">
          <ac:chgData name="Nidhi Joshi Parsai" userId="44701545fa204d2b" providerId="LiveId" clId="{7B67133A-4A03-42D5-A51A-0366D28103C6}" dt="2026-01-30T05:00:26.978" v="939" actId="14100"/>
          <ac:spMkLst>
            <pc:docMk/>
            <pc:sldMk cId="1679507733" sldId="314"/>
            <ac:spMk id="8" creationId="{9D6B4EAD-EECB-79EE-001C-8D09D3293BB1}"/>
          </ac:spMkLst>
        </pc:spChg>
        <pc:picChg chg="mod">
          <ac:chgData name="Nidhi Joshi Parsai" userId="44701545fa204d2b" providerId="LiveId" clId="{7B67133A-4A03-42D5-A51A-0366D28103C6}" dt="2026-01-30T05:00:03.899" v="931" actId="14100"/>
          <ac:picMkLst>
            <pc:docMk/>
            <pc:sldMk cId="1679507733" sldId="314"/>
            <ac:picMk id="4" creationId="{E939439B-7DA6-94EA-EF10-A53DE2EBD91E}"/>
          </ac:picMkLst>
        </pc:picChg>
      </pc:sldChg>
      <pc:sldChg chg="modSp add mod">
        <pc:chgData name="Nidhi Joshi Parsai" userId="44701545fa204d2b" providerId="LiveId" clId="{7B67133A-4A03-42D5-A51A-0366D28103C6}" dt="2026-01-30T05:00:43.768" v="942"/>
        <pc:sldMkLst>
          <pc:docMk/>
          <pc:sldMk cId="2808107427" sldId="315"/>
        </pc:sldMkLst>
        <pc:spChg chg="mod">
          <ac:chgData name="Nidhi Joshi Parsai" userId="44701545fa204d2b" providerId="LiveId" clId="{7B67133A-4A03-42D5-A51A-0366D28103C6}" dt="2026-01-30T05:00:43.768" v="942"/>
          <ac:spMkLst>
            <pc:docMk/>
            <pc:sldMk cId="2808107427" sldId="315"/>
            <ac:spMk id="8" creationId="{171411C2-290B-9552-BD12-28E419913007}"/>
          </ac:spMkLst>
        </pc:spChg>
      </pc:sldChg>
      <pc:sldChg chg="modSp add mod">
        <pc:chgData name="Nidhi Joshi Parsai" userId="44701545fa204d2b" providerId="LiveId" clId="{7B67133A-4A03-42D5-A51A-0366D28103C6}" dt="2026-01-30T05:01:01.122" v="945"/>
        <pc:sldMkLst>
          <pc:docMk/>
          <pc:sldMk cId="1391862742" sldId="316"/>
        </pc:sldMkLst>
        <pc:spChg chg="mod">
          <ac:chgData name="Nidhi Joshi Parsai" userId="44701545fa204d2b" providerId="LiveId" clId="{7B67133A-4A03-42D5-A51A-0366D28103C6}" dt="2026-01-30T05:01:01.122" v="945"/>
          <ac:spMkLst>
            <pc:docMk/>
            <pc:sldMk cId="1391862742" sldId="316"/>
            <ac:spMk id="8" creationId="{309421BD-803C-80DD-C6A2-98B914B2EFFA}"/>
          </ac:spMkLst>
        </pc:spChg>
      </pc:sldChg>
      <pc:sldChg chg="modSp add mod">
        <pc:chgData name="Nidhi Joshi Parsai" userId="44701545fa204d2b" providerId="LiveId" clId="{7B67133A-4A03-42D5-A51A-0366D28103C6}" dt="2026-01-30T05:01:18.837" v="948"/>
        <pc:sldMkLst>
          <pc:docMk/>
          <pc:sldMk cId="1652198233" sldId="317"/>
        </pc:sldMkLst>
        <pc:spChg chg="mod">
          <ac:chgData name="Nidhi Joshi Parsai" userId="44701545fa204d2b" providerId="LiveId" clId="{7B67133A-4A03-42D5-A51A-0366D28103C6}" dt="2026-01-30T05:01:18.837" v="948"/>
          <ac:spMkLst>
            <pc:docMk/>
            <pc:sldMk cId="1652198233" sldId="317"/>
            <ac:spMk id="8" creationId="{3AAA3F86-2F91-5ECC-78B0-7FFA5C6C0A38}"/>
          </ac:spMkLst>
        </pc:spChg>
      </pc:sldChg>
      <pc:sldChg chg="delSp modSp new mod">
        <pc:chgData name="Nidhi Joshi Parsai" userId="44701545fa204d2b" providerId="LiveId" clId="{7B67133A-4A03-42D5-A51A-0366D28103C6}" dt="2026-01-30T05:02:30.888" v="965" actId="1076"/>
        <pc:sldMkLst>
          <pc:docMk/>
          <pc:sldMk cId="4232874716" sldId="318"/>
        </pc:sldMkLst>
        <pc:spChg chg="del">
          <ac:chgData name="Nidhi Joshi Parsai" userId="44701545fa204d2b" providerId="LiveId" clId="{7B67133A-4A03-42D5-A51A-0366D28103C6}" dt="2026-01-30T05:01:44.024" v="953" actId="478"/>
          <ac:spMkLst>
            <pc:docMk/>
            <pc:sldMk cId="4232874716" sldId="318"/>
            <ac:spMk id="2" creationId="{6019D033-688E-6499-71C8-E0F2DEF081AE}"/>
          </ac:spMkLst>
        </pc:spChg>
        <pc:spChg chg="mod">
          <ac:chgData name="Nidhi Joshi Parsai" userId="44701545fa204d2b" providerId="LiveId" clId="{7B67133A-4A03-42D5-A51A-0366D28103C6}" dt="2026-01-30T05:02:30.888" v="965" actId="1076"/>
          <ac:spMkLst>
            <pc:docMk/>
            <pc:sldMk cId="4232874716" sldId="318"/>
            <ac:spMk id="3" creationId="{3FC5020E-E9AA-17CF-9F99-14D95F7F4D50}"/>
          </ac:spMkLst>
        </pc:spChg>
        <pc:spChg chg="del">
          <ac:chgData name="Nidhi Joshi Parsai" userId="44701545fa204d2b" providerId="LiveId" clId="{7B67133A-4A03-42D5-A51A-0366D28103C6}" dt="2026-01-30T05:02:09.616" v="959" actId="478"/>
          <ac:spMkLst>
            <pc:docMk/>
            <pc:sldMk cId="4232874716" sldId="318"/>
            <ac:spMk id="4" creationId="{22292CDE-75EF-7A09-D49E-D113E235B0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5CB57-1055-424A-94B7-364629CEA030}" type="datetimeFigureOut">
              <a:rPr lang="en-IN" smtClean="0"/>
              <a:t>30-01-2026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1E43C-251B-4B13-ABF2-1A4328CEC2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1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61066" y="1731238"/>
            <a:ext cx="3863975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0BE0-C4FA-49F4-BC3E-46B15DFA3B17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F3F5-DA97-4F2F-ABBC-CF578A3DDD01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66BD-B5F7-4141-B65B-89F67D003BA2}" type="datetime1">
              <a:rPr lang="en-US" smtClean="0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9317-EF0E-40EF-B2B2-D543A355AF36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8E5D-596C-4D53-A170-445AD9B4DFDE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20"/>
            <a:ext cx="12192000" cy="6850380"/>
          </a:xfrm>
          <a:custGeom>
            <a:avLst/>
            <a:gdLst/>
            <a:ahLst/>
            <a:cxnLst/>
            <a:rect l="l" t="t" r="r" b="b"/>
            <a:pathLst>
              <a:path w="12192000" h="6850380">
                <a:moveTo>
                  <a:pt x="12192000" y="0"/>
                </a:moveTo>
                <a:lnTo>
                  <a:pt x="0" y="0"/>
                </a:lnTo>
                <a:lnTo>
                  <a:pt x="0" y="6850380"/>
                </a:lnTo>
                <a:lnTo>
                  <a:pt x="12192000" y="68503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" y="4571"/>
            <a:ext cx="9598660" cy="6853555"/>
          </a:xfrm>
          <a:custGeom>
            <a:avLst/>
            <a:gdLst/>
            <a:ahLst/>
            <a:cxnLst/>
            <a:rect l="l" t="t" r="r" b="b"/>
            <a:pathLst>
              <a:path w="9598660" h="6853555">
                <a:moveTo>
                  <a:pt x="4192524" y="4765548"/>
                </a:moveTo>
                <a:lnTo>
                  <a:pt x="4191978" y="4717466"/>
                </a:lnTo>
                <a:lnTo>
                  <a:pt x="4190365" y="4669637"/>
                </a:lnTo>
                <a:lnTo>
                  <a:pt x="4187685" y="4622089"/>
                </a:lnTo>
                <a:lnTo>
                  <a:pt x="4183951" y="4574819"/>
                </a:lnTo>
                <a:lnTo>
                  <a:pt x="4179189" y="4527855"/>
                </a:lnTo>
                <a:lnTo>
                  <a:pt x="4173385" y="4481207"/>
                </a:lnTo>
                <a:lnTo>
                  <a:pt x="4166578" y="4434878"/>
                </a:lnTo>
                <a:lnTo>
                  <a:pt x="4158754" y="4388891"/>
                </a:lnTo>
                <a:lnTo>
                  <a:pt x="4149941" y="4343235"/>
                </a:lnTo>
                <a:lnTo>
                  <a:pt x="4140149" y="4297946"/>
                </a:lnTo>
                <a:lnTo>
                  <a:pt x="4129392" y="4253027"/>
                </a:lnTo>
                <a:lnTo>
                  <a:pt x="4117670" y="4208488"/>
                </a:lnTo>
                <a:lnTo>
                  <a:pt x="4104995" y="4164342"/>
                </a:lnTo>
                <a:lnTo>
                  <a:pt x="4091394" y="4120591"/>
                </a:lnTo>
                <a:lnTo>
                  <a:pt x="4076865" y="4077271"/>
                </a:lnTo>
                <a:lnTo>
                  <a:pt x="4061422" y="4034371"/>
                </a:lnTo>
                <a:lnTo>
                  <a:pt x="4045077" y="3991902"/>
                </a:lnTo>
                <a:lnTo>
                  <a:pt x="4027843" y="3949890"/>
                </a:lnTo>
                <a:lnTo>
                  <a:pt x="4009733" y="3908336"/>
                </a:lnTo>
                <a:lnTo>
                  <a:pt x="3990759" y="3867264"/>
                </a:lnTo>
                <a:lnTo>
                  <a:pt x="3970921" y="3826675"/>
                </a:lnTo>
                <a:lnTo>
                  <a:pt x="3950246" y="3786568"/>
                </a:lnTo>
                <a:lnTo>
                  <a:pt x="3928745" y="3746982"/>
                </a:lnTo>
                <a:lnTo>
                  <a:pt x="3906418" y="3707917"/>
                </a:lnTo>
                <a:lnTo>
                  <a:pt x="3883291" y="3669373"/>
                </a:lnTo>
                <a:lnTo>
                  <a:pt x="3859352" y="3631387"/>
                </a:lnTo>
                <a:lnTo>
                  <a:pt x="3834638" y="3593935"/>
                </a:lnTo>
                <a:lnTo>
                  <a:pt x="3809149" y="3557066"/>
                </a:lnTo>
                <a:lnTo>
                  <a:pt x="3782898" y="3520770"/>
                </a:lnTo>
                <a:lnTo>
                  <a:pt x="3755898" y="3485057"/>
                </a:lnTo>
                <a:lnTo>
                  <a:pt x="3728148" y="3449942"/>
                </a:lnTo>
                <a:lnTo>
                  <a:pt x="3699687" y="3415449"/>
                </a:lnTo>
                <a:lnTo>
                  <a:pt x="3670503" y="3381578"/>
                </a:lnTo>
                <a:lnTo>
                  <a:pt x="3640607" y="3348342"/>
                </a:lnTo>
                <a:lnTo>
                  <a:pt x="3610025" y="3315741"/>
                </a:lnTo>
                <a:lnTo>
                  <a:pt x="3578758" y="3283813"/>
                </a:lnTo>
                <a:lnTo>
                  <a:pt x="3546830" y="3252546"/>
                </a:lnTo>
                <a:lnTo>
                  <a:pt x="3514229" y="3221964"/>
                </a:lnTo>
                <a:lnTo>
                  <a:pt x="3480993" y="3192068"/>
                </a:lnTo>
                <a:lnTo>
                  <a:pt x="3447123" y="3162884"/>
                </a:lnTo>
                <a:lnTo>
                  <a:pt x="3412629" y="3134423"/>
                </a:lnTo>
                <a:lnTo>
                  <a:pt x="3377514" y="3106674"/>
                </a:lnTo>
                <a:lnTo>
                  <a:pt x="3341801" y="3079673"/>
                </a:lnTo>
                <a:lnTo>
                  <a:pt x="3305505" y="3053423"/>
                </a:lnTo>
                <a:lnTo>
                  <a:pt x="3268637" y="3027934"/>
                </a:lnTo>
                <a:lnTo>
                  <a:pt x="3231184" y="3003219"/>
                </a:lnTo>
                <a:lnTo>
                  <a:pt x="3193199" y="2979280"/>
                </a:lnTo>
                <a:lnTo>
                  <a:pt x="3154654" y="2956153"/>
                </a:lnTo>
                <a:lnTo>
                  <a:pt x="3115589" y="2933827"/>
                </a:lnTo>
                <a:lnTo>
                  <a:pt x="3076003" y="2912326"/>
                </a:lnTo>
                <a:lnTo>
                  <a:pt x="3035897" y="2891650"/>
                </a:lnTo>
                <a:lnTo>
                  <a:pt x="2995307" y="2871813"/>
                </a:lnTo>
                <a:lnTo>
                  <a:pt x="2954236" y="2852839"/>
                </a:lnTo>
                <a:lnTo>
                  <a:pt x="2912681" y="2834729"/>
                </a:lnTo>
                <a:lnTo>
                  <a:pt x="2870670" y="2817495"/>
                </a:lnTo>
                <a:lnTo>
                  <a:pt x="2828201" y="2801150"/>
                </a:lnTo>
                <a:lnTo>
                  <a:pt x="2785300" y="2785707"/>
                </a:lnTo>
                <a:lnTo>
                  <a:pt x="2741980" y="2771178"/>
                </a:lnTo>
                <a:lnTo>
                  <a:pt x="2698229" y="2757576"/>
                </a:lnTo>
                <a:lnTo>
                  <a:pt x="2654084" y="2744901"/>
                </a:lnTo>
                <a:lnTo>
                  <a:pt x="2609545" y="2733179"/>
                </a:lnTo>
                <a:lnTo>
                  <a:pt x="2564625" y="2722422"/>
                </a:lnTo>
                <a:lnTo>
                  <a:pt x="2519337" y="2712631"/>
                </a:lnTo>
                <a:lnTo>
                  <a:pt x="2473680" y="2703817"/>
                </a:lnTo>
                <a:lnTo>
                  <a:pt x="2427694" y="2695994"/>
                </a:lnTo>
                <a:lnTo>
                  <a:pt x="2381364" y="2689187"/>
                </a:lnTo>
                <a:lnTo>
                  <a:pt x="2334717" y="2683383"/>
                </a:lnTo>
                <a:lnTo>
                  <a:pt x="2287752" y="2678620"/>
                </a:lnTo>
                <a:lnTo>
                  <a:pt x="2240483" y="2674886"/>
                </a:lnTo>
                <a:lnTo>
                  <a:pt x="2192934" y="2672207"/>
                </a:lnTo>
                <a:lnTo>
                  <a:pt x="2145106" y="2670594"/>
                </a:lnTo>
                <a:lnTo>
                  <a:pt x="2097024" y="2670048"/>
                </a:lnTo>
                <a:lnTo>
                  <a:pt x="2048929" y="2670594"/>
                </a:lnTo>
                <a:lnTo>
                  <a:pt x="2001100" y="2672207"/>
                </a:lnTo>
                <a:lnTo>
                  <a:pt x="1953552" y="2674886"/>
                </a:lnTo>
                <a:lnTo>
                  <a:pt x="1906282" y="2678620"/>
                </a:lnTo>
                <a:lnTo>
                  <a:pt x="1859318" y="2683383"/>
                </a:lnTo>
                <a:lnTo>
                  <a:pt x="1812671" y="2689187"/>
                </a:lnTo>
                <a:lnTo>
                  <a:pt x="1766341" y="2695994"/>
                </a:lnTo>
                <a:lnTo>
                  <a:pt x="1720354" y="2703817"/>
                </a:lnTo>
                <a:lnTo>
                  <a:pt x="1674698" y="2712631"/>
                </a:lnTo>
                <a:lnTo>
                  <a:pt x="1629410" y="2722422"/>
                </a:lnTo>
                <a:lnTo>
                  <a:pt x="1584490" y="2733179"/>
                </a:lnTo>
                <a:lnTo>
                  <a:pt x="1539951" y="2744901"/>
                </a:lnTo>
                <a:lnTo>
                  <a:pt x="1495806" y="2757576"/>
                </a:lnTo>
                <a:lnTo>
                  <a:pt x="1452054" y="2771178"/>
                </a:lnTo>
                <a:lnTo>
                  <a:pt x="1408734" y="2785707"/>
                </a:lnTo>
                <a:lnTo>
                  <a:pt x="1365834" y="2801150"/>
                </a:lnTo>
                <a:lnTo>
                  <a:pt x="1323365" y="2817495"/>
                </a:lnTo>
                <a:lnTo>
                  <a:pt x="1281353" y="2834729"/>
                </a:lnTo>
                <a:lnTo>
                  <a:pt x="1239799" y="2852839"/>
                </a:lnTo>
                <a:lnTo>
                  <a:pt x="1198727" y="2871813"/>
                </a:lnTo>
                <a:lnTo>
                  <a:pt x="1158138" y="2891650"/>
                </a:lnTo>
                <a:lnTo>
                  <a:pt x="1143050" y="2899422"/>
                </a:lnTo>
                <a:lnTo>
                  <a:pt x="1132408" y="2899638"/>
                </a:lnTo>
                <a:lnTo>
                  <a:pt x="1084224" y="2902572"/>
                </a:lnTo>
                <a:lnTo>
                  <a:pt x="1036586" y="2907411"/>
                </a:lnTo>
                <a:lnTo>
                  <a:pt x="989520" y="2914116"/>
                </a:lnTo>
                <a:lnTo>
                  <a:pt x="943063" y="2922651"/>
                </a:lnTo>
                <a:lnTo>
                  <a:pt x="897267" y="2932976"/>
                </a:lnTo>
                <a:lnTo>
                  <a:pt x="852157" y="2945066"/>
                </a:lnTo>
                <a:lnTo>
                  <a:pt x="807770" y="2958871"/>
                </a:lnTo>
                <a:lnTo>
                  <a:pt x="764171" y="2974352"/>
                </a:lnTo>
                <a:lnTo>
                  <a:pt x="721360" y="2991472"/>
                </a:lnTo>
                <a:lnTo>
                  <a:pt x="679399" y="3010192"/>
                </a:lnTo>
                <a:lnTo>
                  <a:pt x="638314" y="3030486"/>
                </a:lnTo>
                <a:lnTo>
                  <a:pt x="598144" y="3052305"/>
                </a:lnTo>
                <a:lnTo>
                  <a:pt x="558939" y="3075609"/>
                </a:lnTo>
                <a:lnTo>
                  <a:pt x="520738" y="3100374"/>
                </a:lnTo>
                <a:lnTo>
                  <a:pt x="483552" y="3126536"/>
                </a:lnTo>
                <a:lnTo>
                  <a:pt x="447446" y="3154083"/>
                </a:lnTo>
                <a:lnTo>
                  <a:pt x="412445" y="3182963"/>
                </a:lnTo>
                <a:lnTo>
                  <a:pt x="378599" y="3213150"/>
                </a:lnTo>
                <a:lnTo>
                  <a:pt x="345935" y="3244596"/>
                </a:lnTo>
                <a:lnTo>
                  <a:pt x="314490" y="3277260"/>
                </a:lnTo>
                <a:lnTo>
                  <a:pt x="284302" y="3311106"/>
                </a:lnTo>
                <a:lnTo>
                  <a:pt x="255422" y="3346107"/>
                </a:lnTo>
                <a:lnTo>
                  <a:pt x="227876" y="3382213"/>
                </a:lnTo>
                <a:lnTo>
                  <a:pt x="201714" y="3419398"/>
                </a:lnTo>
                <a:lnTo>
                  <a:pt x="176949" y="3457600"/>
                </a:lnTo>
                <a:lnTo>
                  <a:pt x="153644" y="3496805"/>
                </a:lnTo>
                <a:lnTo>
                  <a:pt x="131826" y="3536975"/>
                </a:lnTo>
                <a:lnTo>
                  <a:pt x="111531" y="3578060"/>
                </a:lnTo>
                <a:lnTo>
                  <a:pt x="92811" y="3620020"/>
                </a:lnTo>
                <a:lnTo>
                  <a:pt x="75692" y="3662832"/>
                </a:lnTo>
                <a:lnTo>
                  <a:pt x="60210" y="3706431"/>
                </a:lnTo>
                <a:lnTo>
                  <a:pt x="46405" y="3750818"/>
                </a:lnTo>
                <a:lnTo>
                  <a:pt x="34315" y="3795928"/>
                </a:lnTo>
                <a:lnTo>
                  <a:pt x="23990" y="3841724"/>
                </a:lnTo>
                <a:lnTo>
                  <a:pt x="15455" y="3888181"/>
                </a:lnTo>
                <a:lnTo>
                  <a:pt x="8750" y="3935247"/>
                </a:lnTo>
                <a:lnTo>
                  <a:pt x="3911" y="3982885"/>
                </a:lnTo>
                <a:lnTo>
                  <a:pt x="977" y="4031069"/>
                </a:lnTo>
                <a:lnTo>
                  <a:pt x="0" y="4079748"/>
                </a:lnTo>
                <a:lnTo>
                  <a:pt x="977" y="4128439"/>
                </a:lnTo>
                <a:lnTo>
                  <a:pt x="3911" y="4176623"/>
                </a:lnTo>
                <a:lnTo>
                  <a:pt x="8750" y="4224261"/>
                </a:lnTo>
                <a:lnTo>
                  <a:pt x="15455" y="4271327"/>
                </a:lnTo>
                <a:lnTo>
                  <a:pt x="23990" y="4317784"/>
                </a:lnTo>
                <a:lnTo>
                  <a:pt x="34315" y="4363580"/>
                </a:lnTo>
                <a:lnTo>
                  <a:pt x="37706" y="4376280"/>
                </a:lnTo>
                <a:lnTo>
                  <a:pt x="35280" y="4388891"/>
                </a:lnTo>
                <a:lnTo>
                  <a:pt x="27457" y="4434878"/>
                </a:lnTo>
                <a:lnTo>
                  <a:pt x="20650" y="4481207"/>
                </a:lnTo>
                <a:lnTo>
                  <a:pt x="14846" y="4527855"/>
                </a:lnTo>
                <a:lnTo>
                  <a:pt x="10083" y="4574819"/>
                </a:lnTo>
                <a:lnTo>
                  <a:pt x="6350" y="4622089"/>
                </a:lnTo>
                <a:lnTo>
                  <a:pt x="3670" y="4669637"/>
                </a:lnTo>
                <a:lnTo>
                  <a:pt x="2057" y="4717466"/>
                </a:lnTo>
                <a:lnTo>
                  <a:pt x="1524" y="4765548"/>
                </a:lnTo>
                <a:lnTo>
                  <a:pt x="2057" y="4813643"/>
                </a:lnTo>
                <a:lnTo>
                  <a:pt x="3670" y="4861471"/>
                </a:lnTo>
                <a:lnTo>
                  <a:pt x="6350" y="4909020"/>
                </a:lnTo>
                <a:lnTo>
                  <a:pt x="10083" y="4956289"/>
                </a:lnTo>
                <a:lnTo>
                  <a:pt x="14846" y="5003254"/>
                </a:lnTo>
                <a:lnTo>
                  <a:pt x="20650" y="5049901"/>
                </a:lnTo>
                <a:lnTo>
                  <a:pt x="27457" y="5096230"/>
                </a:lnTo>
                <a:lnTo>
                  <a:pt x="35280" y="5142217"/>
                </a:lnTo>
                <a:lnTo>
                  <a:pt x="44094" y="5187874"/>
                </a:lnTo>
                <a:lnTo>
                  <a:pt x="53886" y="5233162"/>
                </a:lnTo>
                <a:lnTo>
                  <a:pt x="64643" y="5278082"/>
                </a:lnTo>
                <a:lnTo>
                  <a:pt x="76365" y="5322621"/>
                </a:lnTo>
                <a:lnTo>
                  <a:pt x="89039" y="5366766"/>
                </a:lnTo>
                <a:lnTo>
                  <a:pt x="102641" y="5410517"/>
                </a:lnTo>
                <a:lnTo>
                  <a:pt x="117170" y="5453837"/>
                </a:lnTo>
                <a:lnTo>
                  <a:pt x="132613" y="5496738"/>
                </a:lnTo>
                <a:lnTo>
                  <a:pt x="148958" y="5539206"/>
                </a:lnTo>
                <a:lnTo>
                  <a:pt x="166192" y="5581218"/>
                </a:lnTo>
                <a:lnTo>
                  <a:pt x="184302" y="5622772"/>
                </a:lnTo>
                <a:lnTo>
                  <a:pt x="203276" y="5663844"/>
                </a:lnTo>
                <a:lnTo>
                  <a:pt x="223113" y="5704433"/>
                </a:lnTo>
                <a:lnTo>
                  <a:pt x="243789" y="5744540"/>
                </a:lnTo>
                <a:lnTo>
                  <a:pt x="265290" y="5784126"/>
                </a:lnTo>
                <a:lnTo>
                  <a:pt x="287616" y="5823191"/>
                </a:lnTo>
                <a:lnTo>
                  <a:pt x="310743" y="5861736"/>
                </a:lnTo>
                <a:lnTo>
                  <a:pt x="334683" y="5899721"/>
                </a:lnTo>
                <a:lnTo>
                  <a:pt x="359397" y="5937174"/>
                </a:lnTo>
                <a:lnTo>
                  <a:pt x="384886" y="5974042"/>
                </a:lnTo>
                <a:lnTo>
                  <a:pt x="411137" y="6010338"/>
                </a:lnTo>
                <a:lnTo>
                  <a:pt x="438137" y="6046051"/>
                </a:lnTo>
                <a:lnTo>
                  <a:pt x="465886" y="6081166"/>
                </a:lnTo>
                <a:lnTo>
                  <a:pt x="494347" y="6115659"/>
                </a:lnTo>
                <a:lnTo>
                  <a:pt x="523532" y="6149530"/>
                </a:lnTo>
                <a:lnTo>
                  <a:pt x="553427" y="6182766"/>
                </a:lnTo>
                <a:lnTo>
                  <a:pt x="584009" y="6215367"/>
                </a:lnTo>
                <a:lnTo>
                  <a:pt x="615276" y="6247295"/>
                </a:lnTo>
                <a:lnTo>
                  <a:pt x="647204" y="6278562"/>
                </a:lnTo>
                <a:lnTo>
                  <a:pt x="679805" y="6309144"/>
                </a:lnTo>
                <a:lnTo>
                  <a:pt x="713041" y="6339027"/>
                </a:lnTo>
                <a:lnTo>
                  <a:pt x="746912" y="6368224"/>
                </a:lnTo>
                <a:lnTo>
                  <a:pt x="781405" y="6396685"/>
                </a:lnTo>
                <a:lnTo>
                  <a:pt x="816521" y="6424435"/>
                </a:lnTo>
                <a:lnTo>
                  <a:pt x="852233" y="6451435"/>
                </a:lnTo>
                <a:lnTo>
                  <a:pt x="888530" y="6477686"/>
                </a:lnTo>
                <a:lnTo>
                  <a:pt x="925398" y="6503175"/>
                </a:lnTo>
                <a:lnTo>
                  <a:pt x="962850" y="6527889"/>
                </a:lnTo>
                <a:lnTo>
                  <a:pt x="1000836" y="6551828"/>
                </a:lnTo>
                <a:lnTo>
                  <a:pt x="1039380" y="6574955"/>
                </a:lnTo>
                <a:lnTo>
                  <a:pt x="1078445" y="6597282"/>
                </a:lnTo>
                <a:lnTo>
                  <a:pt x="1118031" y="6618783"/>
                </a:lnTo>
                <a:lnTo>
                  <a:pt x="1158138" y="6639458"/>
                </a:lnTo>
                <a:lnTo>
                  <a:pt x="1198727" y="6659296"/>
                </a:lnTo>
                <a:lnTo>
                  <a:pt x="1239799" y="6678269"/>
                </a:lnTo>
                <a:lnTo>
                  <a:pt x="1281353" y="6696380"/>
                </a:lnTo>
                <a:lnTo>
                  <a:pt x="1323365" y="6713614"/>
                </a:lnTo>
                <a:lnTo>
                  <a:pt x="1365834" y="6729958"/>
                </a:lnTo>
                <a:lnTo>
                  <a:pt x="1408734" y="6745402"/>
                </a:lnTo>
                <a:lnTo>
                  <a:pt x="1452054" y="6759930"/>
                </a:lnTo>
                <a:lnTo>
                  <a:pt x="1495806" y="6773532"/>
                </a:lnTo>
                <a:lnTo>
                  <a:pt x="1539951" y="6786207"/>
                </a:lnTo>
                <a:lnTo>
                  <a:pt x="1584490" y="6797929"/>
                </a:lnTo>
                <a:lnTo>
                  <a:pt x="1629410" y="6808686"/>
                </a:lnTo>
                <a:lnTo>
                  <a:pt x="1674698" y="6818477"/>
                </a:lnTo>
                <a:lnTo>
                  <a:pt x="1720354" y="6827291"/>
                </a:lnTo>
                <a:lnTo>
                  <a:pt x="1766341" y="6835114"/>
                </a:lnTo>
                <a:lnTo>
                  <a:pt x="1812671" y="6841922"/>
                </a:lnTo>
                <a:lnTo>
                  <a:pt x="1859318" y="6847726"/>
                </a:lnTo>
                <a:lnTo>
                  <a:pt x="1906282" y="6852488"/>
                </a:lnTo>
                <a:lnTo>
                  <a:pt x="1918246" y="6853428"/>
                </a:lnTo>
                <a:lnTo>
                  <a:pt x="2275789" y="6853428"/>
                </a:lnTo>
                <a:lnTo>
                  <a:pt x="2334717" y="6847726"/>
                </a:lnTo>
                <a:lnTo>
                  <a:pt x="2381364" y="6841922"/>
                </a:lnTo>
                <a:lnTo>
                  <a:pt x="2427694" y="6835114"/>
                </a:lnTo>
                <a:lnTo>
                  <a:pt x="2473680" y="6827291"/>
                </a:lnTo>
                <a:lnTo>
                  <a:pt x="2519337" y="6818477"/>
                </a:lnTo>
                <a:lnTo>
                  <a:pt x="2564625" y="6808686"/>
                </a:lnTo>
                <a:lnTo>
                  <a:pt x="2609545" y="6797929"/>
                </a:lnTo>
                <a:lnTo>
                  <a:pt x="2654084" y="6786207"/>
                </a:lnTo>
                <a:lnTo>
                  <a:pt x="2698229" y="6773532"/>
                </a:lnTo>
                <a:lnTo>
                  <a:pt x="2741980" y="6759930"/>
                </a:lnTo>
                <a:lnTo>
                  <a:pt x="2785300" y="6745402"/>
                </a:lnTo>
                <a:lnTo>
                  <a:pt x="2828201" y="6729958"/>
                </a:lnTo>
                <a:lnTo>
                  <a:pt x="2870670" y="6713614"/>
                </a:lnTo>
                <a:lnTo>
                  <a:pt x="2912681" y="6696380"/>
                </a:lnTo>
                <a:lnTo>
                  <a:pt x="2954236" y="6678269"/>
                </a:lnTo>
                <a:lnTo>
                  <a:pt x="2995307" y="6659296"/>
                </a:lnTo>
                <a:lnTo>
                  <a:pt x="3035897" y="6639458"/>
                </a:lnTo>
                <a:lnTo>
                  <a:pt x="3076003" y="6618783"/>
                </a:lnTo>
                <a:lnTo>
                  <a:pt x="3115589" y="6597282"/>
                </a:lnTo>
                <a:lnTo>
                  <a:pt x="3154654" y="6574955"/>
                </a:lnTo>
                <a:lnTo>
                  <a:pt x="3193199" y="6551828"/>
                </a:lnTo>
                <a:lnTo>
                  <a:pt x="3231184" y="6527889"/>
                </a:lnTo>
                <a:lnTo>
                  <a:pt x="3268637" y="6503175"/>
                </a:lnTo>
                <a:lnTo>
                  <a:pt x="3305505" y="6477686"/>
                </a:lnTo>
                <a:lnTo>
                  <a:pt x="3341801" y="6451435"/>
                </a:lnTo>
                <a:lnTo>
                  <a:pt x="3377514" y="6424435"/>
                </a:lnTo>
                <a:lnTo>
                  <a:pt x="3412629" y="6396685"/>
                </a:lnTo>
                <a:lnTo>
                  <a:pt x="3447123" y="6368224"/>
                </a:lnTo>
                <a:lnTo>
                  <a:pt x="3480993" y="6339027"/>
                </a:lnTo>
                <a:lnTo>
                  <a:pt x="3514229" y="6309144"/>
                </a:lnTo>
                <a:lnTo>
                  <a:pt x="3546830" y="6278562"/>
                </a:lnTo>
                <a:lnTo>
                  <a:pt x="3578758" y="6247295"/>
                </a:lnTo>
                <a:lnTo>
                  <a:pt x="3610025" y="6215367"/>
                </a:lnTo>
                <a:lnTo>
                  <a:pt x="3640607" y="6182766"/>
                </a:lnTo>
                <a:lnTo>
                  <a:pt x="3670503" y="6149530"/>
                </a:lnTo>
                <a:lnTo>
                  <a:pt x="3699687" y="6115659"/>
                </a:lnTo>
                <a:lnTo>
                  <a:pt x="3728148" y="6081166"/>
                </a:lnTo>
                <a:lnTo>
                  <a:pt x="3755898" y="6046051"/>
                </a:lnTo>
                <a:lnTo>
                  <a:pt x="3782898" y="6010338"/>
                </a:lnTo>
                <a:lnTo>
                  <a:pt x="3809149" y="5974042"/>
                </a:lnTo>
                <a:lnTo>
                  <a:pt x="3834638" y="5937174"/>
                </a:lnTo>
                <a:lnTo>
                  <a:pt x="3859352" y="5899721"/>
                </a:lnTo>
                <a:lnTo>
                  <a:pt x="3883291" y="5861736"/>
                </a:lnTo>
                <a:lnTo>
                  <a:pt x="3906418" y="5823191"/>
                </a:lnTo>
                <a:lnTo>
                  <a:pt x="3928745" y="5784126"/>
                </a:lnTo>
                <a:lnTo>
                  <a:pt x="3950246" y="5744540"/>
                </a:lnTo>
                <a:lnTo>
                  <a:pt x="3970921" y="5704433"/>
                </a:lnTo>
                <a:lnTo>
                  <a:pt x="3990759" y="5663844"/>
                </a:lnTo>
                <a:lnTo>
                  <a:pt x="4009733" y="5622772"/>
                </a:lnTo>
                <a:lnTo>
                  <a:pt x="4027843" y="5581218"/>
                </a:lnTo>
                <a:lnTo>
                  <a:pt x="4045077" y="5539206"/>
                </a:lnTo>
                <a:lnTo>
                  <a:pt x="4061422" y="5496738"/>
                </a:lnTo>
                <a:lnTo>
                  <a:pt x="4076865" y="5453837"/>
                </a:lnTo>
                <a:lnTo>
                  <a:pt x="4091394" y="5410517"/>
                </a:lnTo>
                <a:lnTo>
                  <a:pt x="4104995" y="5366766"/>
                </a:lnTo>
                <a:lnTo>
                  <a:pt x="4117670" y="5322621"/>
                </a:lnTo>
                <a:lnTo>
                  <a:pt x="4129392" y="5278082"/>
                </a:lnTo>
                <a:lnTo>
                  <a:pt x="4140149" y="5233162"/>
                </a:lnTo>
                <a:lnTo>
                  <a:pt x="4149941" y="5187874"/>
                </a:lnTo>
                <a:lnTo>
                  <a:pt x="4158754" y="5142217"/>
                </a:lnTo>
                <a:lnTo>
                  <a:pt x="4166578" y="5096230"/>
                </a:lnTo>
                <a:lnTo>
                  <a:pt x="4173385" y="5049901"/>
                </a:lnTo>
                <a:lnTo>
                  <a:pt x="4179189" y="5003254"/>
                </a:lnTo>
                <a:lnTo>
                  <a:pt x="4183951" y="4956289"/>
                </a:lnTo>
                <a:lnTo>
                  <a:pt x="4187685" y="4909020"/>
                </a:lnTo>
                <a:lnTo>
                  <a:pt x="4190365" y="4861471"/>
                </a:lnTo>
                <a:lnTo>
                  <a:pt x="4191978" y="4813643"/>
                </a:lnTo>
                <a:lnTo>
                  <a:pt x="4192524" y="4765548"/>
                </a:lnTo>
                <a:close/>
              </a:path>
              <a:path w="9598660" h="6853555">
                <a:moveTo>
                  <a:pt x="9598139" y="6371844"/>
                </a:moveTo>
                <a:lnTo>
                  <a:pt x="9595879" y="6324155"/>
                </a:lnTo>
                <a:lnTo>
                  <a:pt x="9589211" y="6277737"/>
                </a:lnTo>
                <a:lnTo>
                  <a:pt x="9578365" y="6232804"/>
                </a:lnTo>
                <a:lnTo>
                  <a:pt x="9563532" y="6189573"/>
                </a:lnTo>
                <a:lnTo>
                  <a:pt x="9544926" y="6148248"/>
                </a:lnTo>
                <a:lnTo>
                  <a:pt x="9522752" y="6109043"/>
                </a:lnTo>
                <a:lnTo>
                  <a:pt x="9497212" y="6072149"/>
                </a:lnTo>
                <a:lnTo>
                  <a:pt x="9468536" y="6037783"/>
                </a:lnTo>
                <a:lnTo>
                  <a:pt x="9436913" y="6006160"/>
                </a:lnTo>
                <a:lnTo>
                  <a:pt x="9402547" y="5977483"/>
                </a:lnTo>
                <a:lnTo>
                  <a:pt x="9365653" y="5951944"/>
                </a:lnTo>
                <a:lnTo>
                  <a:pt x="9326448" y="5929769"/>
                </a:lnTo>
                <a:lnTo>
                  <a:pt x="9285122" y="5911164"/>
                </a:lnTo>
                <a:lnTo>
                  <a:pt x="9241892" y="5896330"/>
                </a:lnTo>
                <a:lnTo>
                  <a:pt x="9196959" y="5885485"/>
                </a:lnTo>
                <a:lnTo>
                  <a:pt x="9150540" y="5878817"/>
                </a:lnTo>
                <a:lnTo>
                  <a:pt x="9102839" y="5876544"/>
                </a:lnTo>
                <a:lnTo>
                  <a:pt x="9055151" y="5878817"/>
                </a:lnTo>
                <a:lnTo>
                  <a:pt x="9008732" y="5885485"/>
                </a:lnTo>
                <a:lnTo>
                  <a:pt x="8963800" y="5896330"/>
                </a:lnTo>
                <a:lnTo>
                  <a:pt x="8920569" y="5911164"/>
                </a:lnTo>
                <a:lnTo>
                  <a:pt x="8879243" y="5929769"/>
                </a:lnTo>
                <a:lnTo>
                  <a:pt x="8840038" y="5951944"/>
                </a:lnTo>
                <a:lnTo>
                  <a:pt x="8803145" y="5977483"/>
                </a:lnTo>
                <a:lnTo>
                  <a:pt x="8768778" y="6006160"/>
                </a:lnTo>
                <a:lnTo>
                  <a:pt x="8737155" y="6037783"/>
                </a:lnTo>
                <a:lnTo>
                  <a:pt x="8708479" y="6072149"/>
                </a:lnTo>
                <a:lnTo>
                  <a:pt x="8682939" y="6109043"/>
                </a:lnTo>
                <a:lnTo>
                  <a:pt x="8660765" y="6148248"/>
                </a:lnTo>
                <a:lnTo>
                  <a:pt x="8642159" y="6189573"/>
                </a:lnTo>
                <a:lnTo>
                  <a:pt x="8627326" y="6232804"/>
                </a:lnTo>
                <a:lnTo>
                  <a:pt x="8616480" y="6277737"/>
                </a:lnTo>
                <a:lnTo>
                  <a:pt x="8609813" y="6324155"/>
                </a:lnTo>
                <a:lnTo>
                  <a:pt x="8607539" y="6371844"/>
                </a:lnTo>
                <a:lnTo>
                  <a:pt x="8609813" y="6419545"/>
                </a:lnTo>
                <a:lnTo>
                  <a:pt x="8616480" y="6465964"/>
                </a:lnTo>
                <a:lnTo>
                  <a:pt x="8627326" y="6510896"/>
                </a:lnTo>
                <a:lnTo>
                  <a:pt x="8642159" y="6554127"/>
                </a:lnTo>
                <a:lnTo>
                  <a:pt x="8660765" y="6595453"/>
                </a:lnTo>
                <a:lnTo>
                  <a:pt x="8682939" y="6634658"/>
                </a:lnTo>
                <a:lnTo>
                  <a:pt x="8708479" y="6671551"/>
                </a:lnTo>
                <a:lnTo>
                  <a:pt x="8737155" y="6705917"/>
                </a:lnTo>
                <a:lnTo>
                  <a:pt x="8768778" y="6737540"/>
                </a:lnTo>
                <a:lnTo>
                  <a:pt x="8803145" y="6766217"/>
                </a:lnTo>
                <a:lnTo>
                  <a:pt x="8840038" y="6791757"/>
                </a:lnTo>
                <a:lnTo>
                  <a:pt x="8879243" y="6813931"/>
                </a:lnTo>
                <a:lnTo>
                  <a:pt x="8920569" y="6832536"/>
                </a:lnTo>
                <a:lnTo>
                  <a:pt x="8963800" y="6847370"/>
                </a:lnTo>
                <a:lnTo>
                  <a:pt x="8988920" y="6853428"/>
                </a:lnTo>
                <a:lnTo>
                  <a:pt x="9216771" y="6853428"/>
                </a:lnTo>
                <a:lnTo>
                  <a:pt x="9285122" y="6832536"/>
                </a:lnTo>
                <a:lnTo>
                  <a:pt x="9326448" y="6813931"/>
                </a:lnTo>
                <a:lnTo>
                  <a:pt x="9365653" y="6791757"/>
                </a:lnTo>
                <a:lnTo>
                  <a:pt x="9402547" y="6766217"/>
                </a:lnTo>
                <a:lnTo>
                  <a:pt x="9436913" y="6737540"/>
                </a:lnTo>
                <a:lnTo>
                  <a:pt x="9468536" y="6705917"/>
                </a:lnTo>
                <a:lnTo>
                  <a:pt x="9497212" y="6671551"/>
                </a:lnTo>
                <a:lnTo>
                  <a:pt x="9522752" y="6634658"/>
                </a:lnTo>
                <a:lnTo>
                  <a:pt x="9544926" y="6595453"/>
                </a:lnTo>
                <a:lnTo>
                  <a:pt x="9563532" y="6554127"/>
                </a:lnTo>
                <a:lnTo>
                  <a:pt x="9578365" y="6510896"/>
                </a:lnTo>
                <a:lnTo>
                  <a:pt x="9589211" y="6465964"/>
                </a:lnTo>
                <a:lnTo>
                  <a:pt x="9595879" y="6419545"/>
                </a:lnTo>
                <a:lnTo>
                  <a:pt x="9598139" y="6371844"/>
                </a:lnTo>
                <a:close/>
              </a:path>
              <a:path w="9598660" h="6853555">
                <a:moveTo>
                  <a:pt x="9598152" y="800100"/>
                </a:moveTo>
                <a:lnTo>
                  <a:pt x="9596691" y="751370"/>
                </a:lnTo>
                <a:lnTo>
                  <a:pt x="9592361" y="703402"/>
                </a:lnTo>
                <a:lnTo>
                  <a:pt x="9585249" y="656285"/>
                </a:lnTo>
                <a:lnTo>
                  <a:pt x="9575457" y="610120"/>
                </a:lnTo>
                <a:lnTo>
                  <a:pt x="9563036" y="564972"/>
                </a:lnTo>
                <a:lnTo>
                  <a:pt x="9548089" y="520928"/>
                </a:lnTo>
                <a:lnTo>
                  <a:pt x="9530702" y="478078"/>
                </a:lnTo>
                <a:lnTo>
                  <a:pt x="9510941" y="436499"/>
                </a:lnTo>
                <a:lnTo>
                  <a:pt x="9488907" y="396278"/>
                </a:lnTo>
                <a:lnTo>
                  <a:pt x="9464675" y="357505"/>
                </a:lnTo>
                <a:lnTo>
                  <a:pt x="9438335" y="320255"/>
                </a:lnTo>
                <a:lnTo>
                  <a:pt x="9409976" y="284607"/>
                </a:lnTo>
                <a:lnTo>
                  <a:pt x="9379661" y="250659"/>
                </a:lnTo>
                <a:lnTo>
                  <a:pt x="9347492" y="218490"/>
                </a:lnTo>
                <a:lnTo>
                  <a:pt x="9313545" y="188175"/>
                </a:lnTo>
                <a:lnTo>
                  <a:pt x="9277896" y="159816"/>
                </a:lnTo>
                <a:lnTo>
                  <a:pt x="9240647" y="133477"/>
                </a:lnTo>
                <a:lnTo>
                  <a:pt x="9201874" y="109245"/>
                </a:lnTo>
                <a:lnTo>
                  <a:pt x="9161653" y="87210"/>
                </a:lnTo>
                <a:lnTo>
                  <a:pt x="9120073" y="67449"/>
                </a:lnTo>
                <a:lnTo>
                  <a:pt x="9077223" y="50063"/>
                </a:lnTo>
                <a:lnTo>
                  <a:pt x="9033180" y="35115"/>
                </a:lnTo>
                <a:lnTo>
                  <a:pt x="8988031" y="22694"/>
                </a:lnTo>
                <a:lnTo>
                  <a:pt x="8941867" y="12903"/>
                </a:lnTo>
                <a:lnTo>
                  <a:pt x="8894750" y="5791"/>
                </a:lnTo>
                <a:lnTo>
                  <a:pt x="8846782" y="1460"/>
                </a:lnTo>
                <a:lnTo>
                  <a:pt x="8798052" y="0"/>
                </a:lnTo>
                <a:lnTo>
                  <a:pt x="8749309" y="1460"/>
                </a:lnTo>
                <a:lnTo>
                  <a:pt x="8701341" y="5791"/>
                </a:lnTo>
                <a:lnTo>
                  <a:pt x="8654224" y="12903"/>
                </a:lnTo>
                <a:lnTo>
                  <a:pt x="8608060" y="22694"/>
                </a:lnTo>
                <a:lnTo>
                  <a:pt x="8562911" y="35115"/>
                </a:lnTo>
                <a:lnTo>
                  <a:pt x="8518868" y="50063"/>
                </a:lnTo>
                <a:lnTo>
                  <a:pt x="8476018" y="67449"/>
                </a:lnTo>
                <a:lnTo>
                  <a:pt x="8434438" y="87210"/>
                </a:lnTo>
                <a:lnTo>
                  <a:pt x="8394217" y="109245"/>
                </a:lnTo>
                <a:lnTo>
                  <a:pt x="8355444" y="133477"/>
                </a:lnTo>
                <a:lnTo>
                  <a:pt x="8318195" y="159816"/>
                </a:lnTo>
                <a:lnTo>
                  <a:pt x="8282546" y="188175"/>
                </a:lnTo>
                <a:lnTo>
                  <a:pt x="8248599" y="218490"/>
                </a:lnTo>
                <a:lnTo>
                  <a:pt x="8216430" y="250659"/>
                </a:lnTo>
                <a:lnTo>
                  <a:pt x="8186115" y="284607"/>
                </a:lnTo>
                <a:lnTo>
                  <a:pt x="8157756" y="320255"/>
                </a:lnTo>
                <a:lnTo>
                  <a:pt x="8131416" y="357505"/>
                </a:lnTo>
                <a:lnTo>
                  <a:pt x="8107185" y="396278"/>
                </a:lnTo>
                <a:lnTo>
                  <a:pt x="8085150" y="436499"/>
                </a:lnTo>
                <a:lnTo>
                  <a:pt x="8065389" y="478078"/>
                </a:lnTo>
                <a:lnTo>
                  <a:pt x="8048003" y="520928"/>
                </a:lnTo>
                <a:lnTo>
                  <a:pt x="8033055" y="564972"/>
                </a:lnTo>
                <a:lnTo>
                  <a:pt x="8020634" y="610120"/>
                </a:lnTo>
                <a:lnTo>
                  <a:pt x="8010842" y="656285"/>
                </a:lnTo>
                <a:lnTo>
                  <a:pt x="8003730" y="703402"/>
                </a:lnTo>
                <a:lnTo>
                  <a:pt x="7999400" y="751370"/>
                </a:lnTo>
                <a:lnTo>
                  <a:pt x="7997952" y="800100"/>
                </a:lnTo>
                <a:lnTo>
                  <a:pt x="7999400" y="848842"/>
                </a:lnTo>
                <a:lnTo>
                  <a:pt x="8003730" y="896810"/>
                </a:lnTo>
                <a:lnTo>
                  <a:pt x="8010842" y="943927"/>
                </a:lnTo>
                <a:lnTo>
                  <a:pt x="8020634" y="990092"/>
                </a:lnTo>
                <a:lnTo>
                  <a:pt x="8033055" y="1035240"/>
                </a:lnTo>
                <a:lnTo>
                  <a:pt x="8048003" y="1079284"/>
                </a:lnTo>
                <a:lnTo>
                  <a:pt x="8065389" y="1122133"/>
                </a:lnTo>
                <a:lnTo>
                  <a:pt x="8085150" y="1163713"/>
                </a:lnTo>
                <a:lnTo>
                  <a:pt x="8107185" y="1203934"/>
                </a:lnTo>
                <a:lnTo>
                  <a:pt x="8131416" y="1242707"/>
                </a:lnTo>
                <a:lnTo>
                  <a:pt x="8157756" y="1279956"/>
                </a:lnTo>
                <a:lnTo>
                  <a:pt x="8186115" y="1315605"/>
                </a:lnTo>
                <a:lnTo>
                  <a:pt x="8216430" y="1349552"/>
                </a:lnTo>
                <a:lnTo>
                  <a:pt x="8248599" y="1381721"/>
                </a:lnTo>
                <a:lnTo>
                  <a:pt x="8282546" y="1412036"/>
                </a:lnTo>
                <a:lnTo>
                  <a:pt x="8318195" y="1440395"/>
                </a:lnTo>
                <a:lnTo>
                  <a:pt x="8355444" y="1466735"/>
                </a:lnTo>
                <a:lnTo>
                  <a:pt x="8394217" y="1490967"/>
                </a:lnTo>
                <a:lnTo>
                  <a:pt x="8434438" y="1513001"/>
                </a:lnTo>
                <a:lnTo>
                  <a:pt x="8476018" y="1532763"/>
                </a:lnTo>
                <a:lnTo>
                  <a:pt x="8518868" y="1550149"/>
                </a:lnTo>
                <a:lnTo>
                  <a:pt x="8562911" y="1565097"/>
                </a:lnTo>
                <a:lnTo>
                  <a:pt x="8608060" y="1577517"/>
                </a:lnTo>
                <a:lnTo>
                  <a:pt x="8654224" y="1587309"/>
                </a:lnTo>
                <a:lnTo>
                  <a:pt x="8701341" y="1594421"/>
                </a:lnTo>
                <a:lnTo>
                  <a:pt x="8749309" y="1598752"/>
                </a:lnTo>
                <a:lnTo>
                  <a:pt x="8798052" y="1600200"/>
                </a:lnTo>
                <a:lnTo>
                  <a:pt x="8846782" y="1598752"/>
                </a:lnTo>
                <a:lnTo>
                  <a:pt x="8894750" y="1594421"/>
                </a:lnTo>
                <a:lnTo>
                  <a:pt x="8941867" y="1587309"/>
                </a:lnTo>
                <a:lnTo>
                  <a:pt x="8988031" y="1577517"/>
                </a:lnTo>
                <a:lnTo>
                  <a:pt x="9033180" y="1565097"/>
                </a:lnTo>
                <a:lnTo>
                  <a:pt x="9077223" y="1550149"/>
                </a:lnTo>
                <a:lnTo>
                  <a:pt x="9120073" y="1532763"/>
                </a:lnTo>
                <a:lnTo>
                  <a:pt x="9161653" y="1513001"/>
                </a:lnTo>
                <a:lnTo>
                  <a:pt x="9201874" y="1490967"/>
                </a:lnTo>
                <a:lnTo>
                  <a:pt x="9240647" y="1466735"/>
                </a:lnTo>
                <a:lnTo>
                  <a:pt x="9277896" y="1440395"/>
                </a:lnTo>
                <a:lnTo>
                  <a:pt x="9313545" y="1412036"/>
                </a:lnTo>
                <a:lnTo>
                  <a:pt x="9347492" y="1381721"/>
                </a:lnTo>
                <a:lnTo>
                  <a:pt x="9379661" y="1349552"/>
                </a:lnTo>
                <a:lnTo>
                  <a:pt x="9409976" y="1315605"/>
                </a:lnTo>
                <a:lnTo>
                  <a:pt x="9438335" y="1279956"/>
                </a:lnTo>
                <a:lnTo>
                  <a:pt x="9464675" y="1242707"/>
                </a:lnTo>
                <a:lnTo>
                  <a:pt x="9488907" y="1203934"/>
                </a:lnTo>
                <a:lnTo>
                  <a:pt x="9510941" y="1163713"/>
                </a:lnTo>
                <a:lnTo>
                  <a:pt x="9530702" y="1122133"/>
                </a:lnTo>
                <a:lnTo>
                  <a:pt x="9548089" y="1079284"/>
                </a:lnTo>
                <a:lnTo>
                  <a:pt x="9563036" y="1035240"/>
                </a:lnTo>
                <a:lnTo>
                  <a:pt x="9575457" y="990092"/>
                </a:lnTo>
                <a:lnTo>
                  <a:pt x="9585249" y="943927"/>
                </a:lnTo>
                <a:lnTo>
                  <a:pt x="9592361" y="896810"/>
                </a:lnTo>
                <a:lnTo>
                  <a:pt x="9596691" y="848842"/>
                </a:lnTo>
                <a:lnTo>
                  <a:pt x="9598152" y="80010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12192000" cy="6849109"/>
          </a:xfrm>
          <a:custGeom>
            <a:avLst/>
            <a:gdLst/>
            <a:ahLst/>
            <a:cxnLst/>
            <a:rect l="l" t="t" r="r" b="b"/>
            <a:pathLst>
              <a:path w="12192000" h="6849109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49110"/>
                </a:lnTo>
                <a:lnTo>
                  <a:pt x="12192000" y="6849110"/>
                </a:lnTo>
                <a:lnTo>
                  <a:pt x="12192000" y="6380493"/>
                </a:lnTo>
                <a:lnTo>
                  <a:pt x="12192000" y="470154"/>
                </a:lnTo>
                <a:lnTo>
                  <a:pt x="11709260" y="470154"/>
                </a:lnTo>
                <a:lnTo>
                  <a:pt x="11709260" y="6380480"/>
                </a:lnTo>
                <a:lnTo>
                  <a:pt x="476377" y="6380480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9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9076" y="1684020"/>
            <a:ext cx="2819400" cy="2819400"/>
          </a:xfrm>
          <a:custGeom>
            <a:avLst/>
            <a:gdLst/>
            <a:ahLst/>
            <a:cxnLst/>
            <a:rect l="l" t="t" r="r" b="b"/>
            <a:pathLst>
              <a:path w="2819400" h="2819400">
                <a:moveTo>
                  <a:pt x="1409700" y="0"/>
                </a:moveTo>
                <a:lnTo>
                  <a:pt x="1361236" y="817"/>
                </a:lnTo>
                <a:lnTo>
                  <a:pt x="1313182" y="3252"/>
                </a:lnTo>
                <a:lnTo>
                  <a:pt x="1265565" y="7278"/>
                </a:lnTo>
                <a:lnTo>
                  <a:pt x="1218411" y="12868"/>
                </a:lnTo>
                <a:lnTo>
                  <a:pt x="1171745" y="19998"/>
                </a:lnTo>
                <a:lnTo>
                  <a:pt x="1125594" y="28639"/>
                </a:lnTo>
                <a:lnTo>
                  <a:pt x="1079985" y="38767"/>
                </a:lnTo>
                <a:lnTo>
                  <a:pt x="1034944" y="50355"/>
                </a:lnTo>
                <a:lnTo>
                  <a:pt x="990496" y="63376"/>
                </a:lnTo>
                <a:lnTo>
                  <a:pt x="946668" y="77805"/>
                </a:lnTo>
                <a:lnTo>
                  <a:pt x="903487" y="93615"/>
                </a:lnTo>
                <a:lnTo>
                  <a:pt x="860979" y="110780"/>
                </a:lnTo>
                <a:lnTo>
                  <a:pt x="819169" y="129274"/>
                </a:lnTo>
                <a:lnTo>
                  <a:pt x="778084" y="149070"/>
                </a:lnTo>
                <a:lnTo>
                  <a:pt x="737751" y="170142"/>
                </a:lnTo>
                <a:lnTo>
                  <a:pt x="698195" y="192464"/>
                </a:lnTo>
                <a:lnTo>
                  <a:pt x="659443" y="216010"/>
                </a:lnTo>
                <a:lnTo>
                  <a:pt x="621521" y="240753"/>
                </a:lnTo>
                <a:lnTo>
                  <a:pt x="584455" y="266667"/>
                </a:lnTo>
                <a:lnTo>
                  <a:pt x="548272" y="293727"/>
                </a:lnTo>
                <a:lnTo>
                  <a:pt x="512997" y="321905"/>
                </a:lnTo>
                <a:lnTo>
                  <a:pt x="478658" y="351175"/>
                </a:lnTo>
                <a:lnTo>
                  <a:pt x="445280" y="381512"/>
                </a:lnTo>
                <a:lnTo>
                  <a:pt x="412889" y="412889"/>
                </a:lnTo>
                <a:lnTo>
                  <a:pt x="381512" y="445280"/>
                </a:lnTo>
                <a:lnTo>
                  <a:pt x="351175" y="478658"/>
                </a:lnTo>
                <a:lnTo>
                  <a:pt x="321905" y="512997"/>
                </a:lnTo>
                <a:lnTo>
                  <a:pt x="293727" y="548272"/>
                </a:lnTo>
                <a:lnTo>
                  <a:pt x="266667" y="584455"/>
                </a:lnTo>
                <a:lnTo>
                  <a:pt x="240753" y="621521"/>
                </a:lnTo>
                <a:lnTo>
                  <a:pt x="216010" y="659443"/>
                </a:lnTo>
                <a:lnTo>
                  <a:pt x="192464" y="698195"/>
                </a:lnTo>
                <a:lnTo>
                  <a:pt x="170142" y="737751"/>
                </a:lnTo>
                <a:lnTo>
                  <a:pt x="149070" y="778084"/>
                </a:lnTo>
                <a:lnTo>
                  <a:pt x="129274" y="819169"/>
                </a:lnTo>
                <a:lnTo>
                  <a:pt x="110780" y="860979"/>
                </a:lnTo>
                <a:lnTo>
                  <a:pt x="93615" y="903487"/>
                </a:lnTo>
                <a:lnTo>
                  <a:pt x="77805" y="946668"/>
                </a:lnTo>
                <a:lnTo>
                  <a:pt x="63376" y="990496"/>
                </a:lnTo>
                <a:lnTo>
                  <a:pt x="50355" y="1034944"/>
                </a:lnTo>
                <a:lnTo>
                  <a:pt x="38767" y="1079985"/>
                </a:lnTo>
                <a:lnTo>
                  <a:pt x="28639" y="1125594"/>
                </a:lnTo>
                <a:lnTo>
                  <a:pt x="19998" y="1171745"/>
                </a:lnTo>
                <a:lnTo>
                  <a:pt x="12868" y="1218411"/>
                </a:lnTo>
                <a:lnTo>
                  <a:pt x="7278" y="1265565"/>
                </a:lnTo>
                <a:lnTo>
                  <a:pt x="3252" y="1313182"/>
                </a:lnTo>
                <a:lnTo>
                  <a:pt x="817" y="1361236"/>
                </a:lnTo>
                <a:lnTo>
                  <a:pt x="0" y="1409700"/>
                </a:lnTo>
                <a:lnTo>
                  <a:pt x="817" y="1458163"/>
                </a:lnTo>
                <a:lnTo>
                  <a:pt x="3252" y="1506217"/>
                </a:lnTo>
                <a:lnTo>
                  <a:pt x="7278" y="1553834"/>
                </a:lnTo>
                <a:lnTo>
                  <a:pt x="12868" y="1600988"/>
                </a:lnTo>
                <a:lnTo>
                  <a:pt x="19998" y="1647654"/>
                </a:lnTo>
                <a:lnTo>
                  <a:pt x="28639" y="1693805"/>
                </a:lnTo>
                <a:lnTo>
                  <a:pt x="38767" y="1739414"/>
                </a:lnTo>
                <a:lnTo>
                  <a:pt x="50355" y="1784455"/>
                </a:lnTo>
                <a:lnTo>
                  <a:pt x="63376" y="1828903"/>
                </a:lnTo>
                <a:lnTo>
                  <a:pt x="77805" y="1872731"/>
                </a:lnTo>
                <a:lnTo>
                  <a:pt x="93615" y="1915912"/>
                </a:lnTo>
                <a:lnTo>
                  <a:pt x="110780" y="1958420"/>
                </a:lnTo>
                <a:lnTo>
                  <a:pt x="129274" y="2000230"/>
                </a:lnTo>
                <a:lnTo>
                  <a:pt x="149070" y="2041315"/>
                </a:lnTo>
                <a:lnTo>
                  <a:pt x="170142" y="2081648"/>
                </a:lnTo>
                <a:lnTo>
                  <a:pt x="192464" y="2121204"/>
                </a:lnTo>
                <a:lnTo>
                  <a:pt x="216010" y="2159956"/>
                </a:lnTo>
                <a:lnTo>
                  <a:pt x="240753" y="2197878"/>
                </a:lnTo>
                <a:lnTo>
                  <a:pt x="266667" y="2234944"/>
                </a:lnTo>
                <a:lnTo>
                  <a:pt x="293727" y="2271127"/>
                </a:lnTo>
                <a:lnTo>
                  <a:pt x="321905" y="2306402"/>
                </a:lnTo>
                <a:lnTo>
                  <a:pt x="351175" y="2340741"/>
                </a:lnTo>
                <a:lnTo>
                  <a:pt x="381512" y="2374119"/>
                </a:lnTo>
                <a:lnTo>
                  <a:pt x="412889" y="2406510"/>
                </a:lnTo>
                <a:lnTo>
                  <a:pt x="445280" y="2437887"/>
                </a:lnTo>
                <a:lnTo>
                  <a:pt x="478658" y="2468224"/>
                </a:lnTo>
                <a:lnTo>
                  <a:pt x="512997" y="2497494"/>
                </a:lnTo>
                <a:lnTo>
                  <a:pt x="548272" y="2525672"/>
                </a:lnTo>
                <a:lnTo>
                  <a:pt x="584455" y="2552732"/>
                </a:lnTo>
                <a:lnTo>
                  <a:pt x="621521" y="2578646"/>
                </a:lnTo>
                <a:lnTo>
                  <a:pt x="659443" y="2603389"/>
                </a:lnTo>
                <a:lnTo>
                  <a:pt x="698195" y="2626935"/>
                </a:lnTo>
                <a:lnTo>
                  <a:pt x="737751" y="2649257"/>
                </a:lnTo>
                <a:lnTo>
                  <a:pt x="778084" y="2670329"/>
                </a:lnTo>
                <a:lnTo>
                  <a:pt x="819169" y="2690125"/>
                </a:lnTo>
                <a:lnTo>
                  <a:pt x="860979" y="2708619"/>
                </a:lnTo>
                <a:lnTo>
                  <a:pt x="903487" y="2725784"/>
                </a:lnTo>
                <a:lnTo>
                  <a:pt x="946668" y="2741594"/>
                </a:lnTo>
                <a:lnTo>
                  <a:pt x="990496" y="2756023"/>
                </a:lnTo>
                <a:lnTo>
                  <a:pt x="1034944" y="2769044"/>
                </a:lnTo>
                <a:lnTo>
                  <a:pt x="1079985" y="2780632"/>
                </a:lnTo>
                <a:lnTo>
                  <a:pt x="1125594" y="2790760"/>
                </a:lnTo>
                <a:lnTo>
                  <a:pt x="1171745" y="2799401"/>
                </a:lnTo>
                <a:lnTo>
                  <a:pt x="1218411" y="2806531"/>
                </a:lnTo>
                <a:lnTo>
                  <a:pt x="1265565" y="2812121"/>
                </a:lnTo>
                <a:lnTo>
                  <a:pt x="1313182" y="2816147"/>
                </a:lnTo>
                <a:lnTo>
                  <a:pt x="1361236" y="2818582"/>
                </a:lnTo>
                <a:lnTo>
                  <a:pt x="1409700" y="2819400"/>
                </a:lnTo>
                <a:lnTo>
                  <a:pt x="1458163" y="2818582"/>
                </a:lnTo>
                <a:lnTo>
                  <a:pt x="1506217" y="2816147"/>
                </a:lnTo>
                <a:lnTo>
                  <a:pt x="1553834" y="2812121"/>
                </a:lnTo>
                <a:lnTo>
                  <a:pt x="1600988" y="2806531"/>
                </a:lnTo>
                <a:lnTo>
                  <a:pt x="1647654" y="2799401"/>
                </a:lnTo>
                <a:lnTo>
                  <a:pt x="1693805" y="2790760"/>
                </a:lnTo>
                <a:lnTo>
                  <a:pt x="1739414" y="2780632"/>
                </a:lnTo>
                <a:lnTo>
                  <a:pt x="1784455" y="2769044"/>
                </a:lnTo>
                <a:lnTo>
                  <a:pt x="1828903" y="2756023"/>
                </a:lnTo>
                <a:lnTo>
                  <a:pt x="1872731" y="2741594"/>
                </a:lnTo>
                <a:lnTo>
                  <a:pt x="1915912" y="2725784"/>
                </a:lnTo>
                <a:lnTo>
                  <a:pt x="1958420" y="2708619"/>
                </a:lnTo>
                <a:lnTo>
                  <a:pt x="2000230" y="2690125"/>
                </a:lnTo>
                <a:lnTo>
                  <a:pt x="2041315" y="2670329"/>
                </a:lnTo>
                <a:lnTo>
                  <a:pt x="2081648" y="2649257"/>
                </a:lnTo>
                <a:lnTo>
                  <a:pt x="2121204" y="2626935"/>
                </a:lnTo>
                <a:lnTo>
                  <a:pt x="2159956" y="2603389"/>
                </a:lnTo>
                <a:lnTo>
                  <a:pt x="2197878" y="2578646"/>
                </a:lnTo>
                <a:lnTo>
                  <a:pt x="2234944" y="2552732"/>
                </a:lnTo>
                <a:lnTo>
                  <a:pt x="2271127" y="2525672"/>
                </a:lnTo>
                <a:lnTo>
                  <a:pt x="2306402" y="2497494"/>
                </a:lnTo>
                <a:lnTo>
                  <a:pt x="2340741" y="2468224"/>
                </a:lnTo>
                <a:lnTo>
                  <a:pt x="2374119" y="2437887"/>
                </a:lnTo>
                <a:lnTo>
                  <a:pt x="2406510" y="2406510"/>
                </a:lnTo>
                <a:lnTo>
                  <a:pt x="2437887" y="2374119"/>
                </a:lnTo>
                <a:lnTo>
                  <a:pt x="2468224" y="2340741"/>
                </a:lnTo>
                <a:lnTo>
                  <a:pt x="2497494" y="2306402"/>
                </a:lnTo>
                <a:lnTo>
                  <a:pt x="2525672" y="2271127"/>
                </a:lnTo>
                <a:lnTo>
                  <a:pt x="2552732" y="2234944"/>
                </a:lnTo>
                <a:lnTo>
                  <a:pt x="2578646" y="2197878"/>
                </a:lnTo>
                <a:lnTo>
                  <a:pt x="2603389" y="2159956"/>
                </a:lnTo>
                <a:lnTo>
                  <a:pt x="2626935" y="2121204"/>
                </a:lnTo>
                <a:lnTo>
                  <a:pt x="2649257" y="2081648"/>
                </a:lnTo>
                <a:lnTo>
                  <a:pt x="2670329" y="2041315"/>
                </a:lnTo>
                <a:lnTo>
                  <a:pt x="2690125" y="2000230"/>
                </a:lnTo>
                <a:lnTo>
                  <a:pt x="2708619" y="1958420"/>
                </a:lnTo>
                <a:lnTo>
                  <a:pt x="2725784" y="1915912"/>
                </a:lnTo>
                <a:lnTo>
                  <a:pt x="2741594" y="1872731"/>
                </a:lnTo>
                <a:lnTo>
                  <a:pt x="2756023" y="1828903"/>
                </a:lnTo>
                <a:lnTo>
                  <a:pt x="2769044" y="1784455"/>
                </a:lnTo>
                <a:lnTo>
                  <a:pt x="2780632" y="1739414"/>
                </a:lnTo>
                <a:lnTo>
                  <a:pt x="2790760" y="1693805"/>
                </a:lnTo>
                <a:lnTo>
                  <a:pt x="2799401" y="1647654"/>
                </a:lnTo>
                <a:lnTo>
                  <a:pt x="2806531" y="1600988"/>
                </a:lnTo>
                <a:lnTo>
                  <a:pt x="2812121" y="1553834"/>
                </a:lnTo>
                <a:lnTo>
                  <a:pt x="2816147" y="1506217"/>
                </a:lnTo>
                <a:lnTo>
                  <a:pt x="2818582" y="1458163"/>
                </a:lnTo>
                <a:lnTo>
                  <a:pt x="2819400" y="1409700"/>
                </a:lnTo>
                <a:lnTo>
                  <a:pt x="2818582" y="1361236"/>
                </a:lnTo>
                <a:lnTo>
                  <a:pt x="2816147" y="1313182"/>
                </a:lnTo>
                <a:lnTo>
                  <a:pt x="2812121" y="1265565"/>
                </a:lnTo>
                <a:lnTo>
                  <a:pt x="2806531" y="1218411"/>
                </a:lnTo>
                <a:lnTo>
                  <a:pt x="2799401" y="1171745"/>
                </a:lnTo>
                <a:lnTo>
                  <a:pt x="2790760" y="1125594"/>
                </a:lnTo>
                <a:lnTo>
                  <a:pt x="2780632" y="1079985"/>
                </a:lnTo>
                <a:lnTo>
                  <a:pt x="2769044" y="1034944"/>
                </a:lnTo>
                <a:lnTo>
                  <a:pt x="2756023" y="990496"/>
                </a:lnTo>
                <a:lnTo>
                  <a:pt x="2741594" y="946668"/>
                </a:lnTo>
                <a:lnTo>
                  <a:pt x="2725784" y="903487"/>
                </a:lnTo>
                <a:lnTo>
                  <a:pt x="2708619" y="860979"/>
                </a:lnTo>
                <a:lnTo>
                  <a:pt x="2690125" y="819169"/>
                </a:lnTo>
                <a:lnTo>
                  <a:pt x="2670329" y="778084"/>
                </a:lnTo>
                <a:lnTo>
                  <a:pt x="2649257" y="737751"/>
                </a:lnTo>
                <a:lnTo>
                  <a:pt x="2626935" y="698195"/>
                </a:lnTo>
                <a:lnTo>
                  <a:pt x="2603389" y="659443"/>
                </a:lnTo>
                <a:lnTo>
                  <a:pt x="2578646" y="621521"/>
                </a:lnTo>
                <a:lnTo>
                  <a:pt x="2552732" y="584455"/>
                </a:lnTo>
                <a:lnTo>
                  <a:pt x="2525672" y="548272"/>
                </a:lnTo>
                <a:lnTo>
                  <a:pt x="2497494" y="512997"/>
                </a:lnTo>
                <a:lnTo>
                  <a:pt x="2468224" y="478658"/>
                </a:lnTo>
                <a:lnTo>
                  <a:pt x="2437887" y="445280"/>
                </a:lnTo>
                <a:lnTo>
                  <a:pt x="2406510" y="412889"/>
                </a:lnTo>
                <a:lnTo>
                  <a:pt x="2374119" y="381512"/>
                </a:lnTo>
                <a:lnTo>
                  <a:pt x="2340741" y="351175"/>
                </a:lnTo>
                <a:lnTo>
                  <a:pt x="2306402" y="321905"/>
                </a:lnTo>
                <a:lnTo>
                  <a:pt x="2271127" y="293727"/>
                </a:lnTo>
                <a:lnTo>
                  <a:pt x="2234944" y="266667"/>
                </a:lnTo>
                <a:lnTo>
                  <a:pt x="2197878" y="240753"/>
                </a:lnTo>
                <a:lnTo>
                  <a:pt x="2159956" y="216010"/>
                </a:lnTo>
                <a:lnTo>
                  <a:pt x="2121204" y="192464"/>
                </a:lnTo>
                <a:lnTo>
                  <a:pt x="2081648" y="170142"/>
                </a:lnTo>
                <a:lnTo>
                  <a:pt x="2041315" y="149070"/>
                </a:lnTo>
                <a:lnTo>
                  <a:pt x="2000230" y="129274"/>
                </a:lnTo>
                <a:lnTo>
                  <a:pt x="1958420" y="110780"/>
                </a:lnTo>
                <a:lnTo>
                  <a:pt x="1915912" y="93615"/>
                </a:lnTo>
                <a:lnTo>
                  <a:pt x="1872731" y="77805"/>
                </a:lnTo>
                <a:lnTo>
                  <a:pt x="1828903" y="63376"/>
                </a:lnTo>
                <a:lnTo>
                  <a:pt x="1784455" y="50355"/>
                </a:lnTo>
                <a:lnTo>
                  <a:pt x="1739414" y="38767"/>
                </a:lnTo>
                <a:lnTo>
                  <a:pt x="1693805" y="28639"/>
                </a:lnTo>
                <a:lnTo>
                  <a:pt x="1647654" y="19998"/>
                </a:lnTo>
                <a:lnTo>
                  <a:pt x="1600988" y="12868"/>
                </a:lnTo>
                <a:lnTo>
                  <a:pt x="1553834" y="7278"/>
                </a:lnTo>
                <a:lnTo>
                  <a:pt x="1506217" y="3252"/>
                </a:lnTo>
                <a:lnTo>
                  <a:pt x="1458163" y="817"/>
                </a:lnTo>
                <a:lnTo>
                  <a:pt x="1409700" y="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86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694" y="1694409"/>
            <a:ext cx="5478780" cy="230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75274" y="6071299"/>
            <a:ext cx="3430904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D28DE-4D71-467E-B3CC-A03096C8078A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5562600" y="1600200"/>
            <a:ext cx="57150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0" spc="-10" dirty="0">
                <a:latin typeface="Candara"/>
                <a:cs typeface="Candara"/>
              </a:rPr>
              <a:t>Machine Learning</a:t>
            </a:r>
            <a:endParaRPr sz="8000" dirty="0">
              <a:latin typeface="Candara"/>
              <a:cs typeface="Candara"/>
            </a:endParaRPr>
          </a:p>
        </p:txBody>
      </p:sp>
      <p:pic>
        <p:nvPicPr>
          <p:cNvPr id="4098" name="Picture 2" descr="Machine Learning - OUP India">
            <a:extLst>
              <a:ext uri="{FF2B5EF4-FFF2-40B4-BE49-F238E27FC236}">
                <a16:creationId xmlns:a16="http://schemas.microsoft.com/office/drawing/2014/main" id="{C1FFA8BC-0A73-279B-2CE3-5E76727B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6150"/>
            <a:ext cx="4343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EEDF2-375D-F42F-27CF-587022679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AAD4BEE-6175-93C7-5E51-2B15913501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901" y="688848"/>
            <a:ext cx="10982197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lang="en-US" dirty="0"/>
              <a:t>Mapping Pyramid to Machine Learning</a:t>
            </a:r>
            <a:endParaRPr spc="-1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1C7B168-CA48-79BF-6116-7307921F6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232"/>
              </p:ext>
            </p:extLst>
          </p:nvPr>
        </p:nvGraphicFramePr>
        <p:xfrm>
          <a:off x="1835942" y="1752600"/>
          <a:ext cx="9060658" cy="2743200"/>
        </p:xfrm>
        <a:graphic>
          <a:graphicData uri="http://schemas.openxmlformats.org/drawingml/2006/table">
            <a:tbl>
              <a:tblPr/>
              <a:tblGrid>
                <a:gridCol w="4530329">
                  <a:extLst>
                    <a:ext uri="{9D8B030D-6E8A-4147-A177-3AD203B41FA5}">
                      <a16:colId xmlns:a16="http://schemas.microsoft.com/office/drawing/2014/main" val="3628813750"/>
                    </a:ext>
                  </a:extLst>
                </a:gridCol>
                <a:gridCol w="4530329">
                  <a:extLst>
                    <a:ext uri="{9D8B030D-6E8A-4147-A177-3AD203B41FA5}">
                      <a16:colId xmlns:a16="http://schemas.microsoft.com/office/drawing/2014/main" val="347710802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Pyramid 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Role in 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7022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Training dataset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53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Information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Pre-processed features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7865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Knowledge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Learned 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470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Intelligence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Predictions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8435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Wisdom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Human decisions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37486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920E47A-A8C0-8A8A-AC44-413DDDEB8741}"/>
              </a:ext>
            </a:extLst>
          </p:cNvPr>
          <p:cNvSpPr txBox="1"/>
          <p:nvPr/>
        </p:nvSpPr>
        <p:spPr>
          <a:xfrm>
            <a:off x="1835942" y="51054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“Machine Learning transforms data into intelligence, but wisdom still belongs to humans.”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157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F1FFB-8211-F8B0-829D-F76BDCC3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1C71F73-B880-4E90-956B-813445E2FB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901" y="688848"/>
            <a:ext cx="10982197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Example</a:t>
            </a:r>
            <a:endParaRPr spc="-1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72B800-9A68-BEE8-DBF4-EF91BFD8C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9753600" cy="443198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Pyramid – Simple Example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Student Marks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1.Data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marks: 45, 78, 62, 90, 33, 55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numbers, no meaning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2.Information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applied: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 ≥ 50 → Pass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 &lt; 50 → Fail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becomes meaningful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3.Knowledge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 observed: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scoring below 50 usually fail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marks → better performance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 Shows how raw data is converted into understanding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344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FC232-D9CD-E985-62E1-3321ECEB7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A33BB6B-F9BD-AF32-0360-D9F1F8D6A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901" y="688848"/>
            <a:ext cx="10982197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Example</a:t>
            </a:r>
            <a:endParaRPr spc="-1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8EB5A4B-BB74-E195-F6FE-13E57E96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48326"/>
            <a:ext cx="6705600" cy="3970318"/>
          </a:xfrm>
        </p:spPr>
        <p:txBody>
          <a:bodyPr/>
          <a:lstStyle/>
          <a:p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Machine Learning Uses the Pyramid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Training data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student marks</a:t>
            </a:r>
          </a:p>
          <a:p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Pre-processed data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Cleaned marks + pass/fail labels</a:t>
            </a:r>
          </a:p>
          <a:p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Learned ML model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learns pass/fail pattern</a:t>
            </a:r>
          </a:p>
          <a:p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Prediction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mark = 48 → </a:t>
            </a:r>
            <a:r>
              <a:rPr lang="en-I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 Fail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Human decision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provides extra classes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</a:t>
            </a: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predicts, humans decide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CE93F-4C51-FA9D-43B6-C56AD22B5224}"/>
              </a:ext>
            </a:extLst>
          </p:cNvPr>
          <p:cNvSpPr txBox="1"/>
          <p:nvPr/>
        </p:nvSpPr>
        <p:spPr>
          <a:xfrm>
            <a:off x="7781108" y="3633485"/>
            <a:ext cx="3810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converts data into predictions, but wisdom remains with humans.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752600"/>
            <a:ext cx="10058400" cy="16895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sz="2800" b="1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sz="2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b="1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sz="2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sz="2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b="1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r>
              <a:rPr sz="28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b="1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sz="2800" b="1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sz="28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26185">
              <a:lnSpc>
                <a:spcPct val="100000"/>
              </a:lnSpc>
              <a:spcBef>
                <a:spcPts val="125"/>
              </a:spcBef>
            </a:pPr>
            <a:r>
              <a:rPr dirty="0"/>
              <a:t>Popularity</a:t>
            </a:r>
            <a:r>
              <a:rPr spc="-140" dirty="0"/>
              <a:t> </a:t>
            </a:r>
            <a:r>
              <a:rPr dirty="0"/>
              <a:t>for</a:t>
            </a:r>
            <a:r>
              <a:rPr spc="-140" dirty="0"/>
              <a:t> </a:t>
            </a:r>
            <a:r>
              <a:rPr dirty="0"/>
              <a:t>Machine</a:t>
            </a:r>
            <a:r>
              <a:rPr spc="-145" dirty="0"/>
              <a:t> </a:t>
            </a:r>
            <a:r>
              <a:rPr spc="-10" dirty="0"/>
              <a:t>Learning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1BE29-AAB1-9B15-9568-74584409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8ACD210-197F-9593-D784-4CA3B886BAC6}"/>
              </a:ext>
            </a:extLst>
          </p:cNvPr>
          <p:cNvSpPr txBox="1"/>
          <p:nvPr/>
        </p:nvSpPr>
        <p:spPr>
          <a:xfrm>
            <a:off x="604903" y="1531708"/>
            <a:ext cx="10922634" cy="47750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data is generated every second from mobiles, social media, sensors, and networks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 messages, Instagram photos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logs in organizations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exams, attendance systems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ML?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 cannot analyze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millions of records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can learn patterns from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datasets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big data, ML cannot learn well.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31FB4FE-B791-597C-E44F-16C9C06B30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63158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26185" algn="ctr">
              <a:spcBef>
                <a:spcPts val="125"/>
              </a:spcBef>
            </a:pPr>
            <a:r>
              <a:rPr lang="en-IN" sz="4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IN" sz="40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IN" sz="4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40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sz="4000" spc="-10" dirty="0"/>
          </a:p>
        </p:txBody>
      </p:sp>
    </p:spTree>
    <p:extLst>
      <p:ext uri="{BB962C8B-B14F-4D97-AF65-F5344CB8AC3E}">
        <p14:creationId xmlns:p14="http://schemas.microsoft.com/office/powerpoint/2010/main" val="300778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E2428-E18A-7273-22EC-33092CB6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3D514A7-FA19-694C-AA78-95A734EBF4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63158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4"/>
              </a:spcBef>
              <a:buSzPct val="80555"/>
              <a:tabLst>
                <a:tab pos="299085" algn="l"/>
              </a:tabLst>
            </a:pPr>
            <a:r>
              <a:rPr lang="en-IN" sz="4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IN" sz="4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IN" sz="4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4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D4140-6390-726D-8962-2D1316CD0441}"/>
              </a:ext>
            </a:extLst>
          </p:cNvPr>
          <p:cNvSpPr txBox="1"/>
          <p:nvPr/>
        </p:nvSpPr>
        <p:spPr>
          <a:xfrm>
            <a:off x="664463" y="1600200"/>
            <a:ext cx="103083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Earlier, storing data was expensive. Today, cloud storage is cheap.</a:t>
            </a: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Drive, AWS, Azure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Colleges storing years of student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 storing patient records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ML became popular?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can be stored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long periods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data helps train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ML models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stored data → better learning.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053FF-6890-D234-2638-FCAA77A70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AD52BE7-E6FE-8E97-E0C4-0884EA8159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124713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4"/>
              </a:spcBef>
              <a:buSzPct val="80555"/>
              <a:tabLst>
                <a:tab pos="299085" algn="l"/>
              </a:tabLst>
            </a:pPr>
            <a:r>
              <a:rPr lang="en-US" sz="40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r>
              <a:rPr lang="en-US" sz="40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4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sz="4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en-US" sz="40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BC3EF-6E4E-B866-195E-0D5B8365C070}"/>
              </a:ext>
            </a:extLst>
          </p:cNvPr>
          <p:cNvSpPr txBox="1"/>
          <p:nvPr/>
        </p:nvSpPr>
        <p:spPr>
          <a:xfrm>
            <a:off x="903731" y="2014168"/>
            <a:ext cx="104440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write ML algorithms from scratch anymore.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tools: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Scikit-learn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TensorFlow,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PyTorch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explanation: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are already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Anyone can build ML models with minimal coding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became popular because it is now accessible.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8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2234F-FF8B-21EE-D6A8-FE3C3D639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583DED1-97CC-B39D-FC6E-B79772FE0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63158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4"/>
              </a:spcBef>
              <a:buSzPct val="80555"/>
              <a:tabLst>
                <a:tab pos="299085" algn="l"/>
              </a:tabLst>
            </a:pPr>
            <a:r>
              <a:rPr lang="en-IN" sz="4000" dirty="0"/>
              <a:t>Popularity</a:t>
            </a:r>
            <a:r>
              <a:rPr lang="en-IN" sz="4000" spc="-140" dirty="0"/>
              <a:t> </a:t>
            </a:r>
            <a:r>
              <a:rPr lang="en-IN" sz="4000" dirty="0"/>
              <a:t>for</a:t>
            </a:r>
            <a:r>
              <a:rPr lang="en-IN" sz="4000" spc="-140" dirty="0"/>
              <a:t> </a:t>
            </a:r>
            <a:r>
              <a:rPr lang="en-IN" sz="4000" dirty="0"/>
              <a:t>Machine</a:t>
            </a:r>
            <a:r>
              <a:rPr lang="en-IN" sz="4000" spc="-145" dirty="0"/>
              <a:t> </a:t>
            </a:r>
            <a:r>
              <a:rPr lang="en-IN" sz="4000" spc="-10" dirty="0"/>
              <a:t>Learning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E791B-DD3F-B657-721F-B1F0E1999242}"/>
              </a:ext>
            </a:extLst>
          </p:cNvPr>
          <p:cNvSpPr txBox="1"/>
          <p:nvPr/>
        </p:nvSpPr>
        <p:spPr>
          <a:xfrm>
            <a:off x="903731" y="2014168"/>
            <a:ext cx="10444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Machine Learning became popular because we have huge data, cheap storage, and powerful algorithms.</a:t>
            </a:r>
            <a:endParaRPr lang="en-US" sz="2400" dirty="0"/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6B27-4D38-5E52-2503-08667BE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76944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dirty="0"/>
              <a:t>Question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51BDA-CCCD-7E4D-EDE3-EA1063FB2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347" y="1981200"/>
            <a:ext cx="9053306" cy="3693319"/>
          </a:xfrm>
        </p:spPr>
        <p:txBody>
          <a:bodyPr/>
          <a:lstStyle/>
          <a:p>
            <a:pPr algn="ctr"/>
            <a:r>
              <a:rPr lang="en-US" sz="6000" dirty="0"/>
              <a:t>If we had big data but no storage, would ML work?</a:t>
            </a:r>
            <a:br>
              <a:rPr lang="en-US" sz="6000" dirty="0"/>
            </a:b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9590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381F-8AB3-E8E4-F3EB-D9DAB7420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99FB-826B-C208-5F8C-094D1D20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76944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dirty="0"/>
              <a:t>Answer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7CC9C-8289-12FC-C562-C9B19E30E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750" y="1600200"/>
            <a:ext cx="10982196" cy="4800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No, Machine Learning would not work effectively if we had </a:t>
            </a:r>
            <a:r>
              <a:rPr lang="en-US" sz="2400" b="1" dirty="0">
                <a:solidFill>
                  <a:schemeClr val="tx1"/>
                </a:solidFill>
              </a:rPr>
              <a:t>big data but no storage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Machine Learning requires large amounts of data to be stored so that it can be processed, analyzed, and used repeatedly for training models.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Without storage, data cannot be preserved for learning, and accurate models cannot be built.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Therefore, big data, cheap storage, and powerful algorithms must work together for Machine Learning to be successful.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/>
              <a:t>Big data without storage is useless for Machine Learning.</a:t>
            </a:r>
            <a:endParaRPr lang="en-US" sz="24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9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217" y="3547728"/>
            <a:ext cx="70935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Introduction</a:t>
            </a:r>
            <a:r>
              <a:rPr sz="4000" b="1" spc="-114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to</a:t>
            </a:r>
            <a:r>
              <a:rPr sz="4000" b="1" spc="-13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Machine</a:t>
            </a:r>
            <a:r>
              <a:rPr sz="4000" b="1" spc="-12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Learning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3862" y="2500265"/>
            <a:ext cx="2067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Chapter</a:t>
            </a:r>
            <a:r>
              <a:rPr sz="4000" b="1" spc="-200" dirty="0">
                <a:latin typeface="Calibri"/>
                <a:cs typeface="Calibri"/>
              </a:rPr>
              <a:t> </a:t>
            </a:r>
            <a:r>
              <a:rPr sz="4000" b="1" spc="-50" dirty="0">
                <a:latin typeface="Calibri"/>
                <a:cs typeface="Calibri"/>
              </a:rPr>
              <a:t>1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516" y="1676971"/>
            <a:ext cx="10902582" cy="4839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tabLst>
                <a:tab pos="299085" algn="l"/>
              </a:tabLst>
            </a:pPr>
            <a:r>
              <a:rPr sz="18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sz="18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1800" b="1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800" b="1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sz="1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sz="1800" b="1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sz="1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8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r>
              <a:rPr sz="1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1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sz="18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sz="18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EXPLICITLY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PROGRAMMED</a:t>
            </a:r>
            <a:endParaRPr lang="en-IN" sz="1800" b="1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endParaRPr lang="en-IN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traditional programming: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write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follows those rules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Machine Learning: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write rules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give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learns rules by itself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idea: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from experience, not instructions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Machine</a:t>
            </a:r>
            <a:r>
              <a:rPr spc="-85" dirty="0"/>
              <a:t> </a:t>
            </a:r>
            <a:r>
              <a:rPr spc="-10" dirty="0"/>
              <a:t>Learning?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DB087-EFD8-2EBB-901D-38852F45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DF0A740-081B-D1E0-04D0-8EAFA5046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Machine</a:t>
            </a:r>
            <a:r>
              <a:rPr spc="-85" dirty="0"/>
              <a:t> </a:t>
            </a:r>
            <a:r>
              <a:rPr spc="-10" dirty="0"/>
              <a:t>Learning?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17BDB21-AD37-0FEF-96C3-6821BADA68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7469124" cy="38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33824-4628-FC23-E4FA-0D4069887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1061915-DEE9-1289-E937-89CD133E06E0}"/>
              </a:ext>
            </a:extLst>
          </p:cNvPr>
          <p:cNvSpPr txBox="1"/>
          <p:nvPr/>
        </p:nvSpPr>
        <p:spPr>
          <a:xfrm>
            <a:off x="684516" y="1676971"/>
            <a:ext cx="103534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277527D-887F-7927-66EF-9A14895E67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Machine</a:t>
            </a:r>
            <a:r>
              <a:rPr spc="-85" dirty="0"/>
              <a:t> </a:t>
            </a:r>
            <a:r>
              <a:rPr spc="-10" dirty="0"/>
              <a:t>Learning?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745A-8D76-656D-6721-A21266904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EC3575-FAAB-8F3A-E4FF-89D93A67EF5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801314"/>
          </a:xfrm>
        </p:spPr>
        <p:txBody>
          <a:bodyPr/>
          <a:lstStyle/>
          <a:p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Learning System for Machine Learning</a:t>
            </a:r>
          </a:p>
          <a:p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Flow: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→ Learning Program → Model → Decisions</a:t>
            </a:r>
          </a:p>
          <a:p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each block clearly: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Data</a:t>
            </a:r>
          </a:p>
          <a:p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records</a:t>
            </a:r>
          </a:p>
          <a:p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dataset</a:t>
            </a:r>
          </a:p>
          <a:p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marks, emails, images, network logs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31E8974-E659-5542-177C-4E7DFBFD4C72}"/>
              </a:ext>
            </a:extLst>
          </p:cNvPr>
          <p:cNvSpPr txBox="1"/>
          <p:nvPr/>
        </p:nvSpPr>
        <p:spPr>
          <a:xfrm>
            <a:off x="708579" y="1481465"/>
            <a:ext cx="5045874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b="1" dirty="0"/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 for Humans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→ Human → Decisions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 solves many problems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Gains experience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better decisions in exams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Humans learn from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lang="en-IN" spc="-10" dirty="0"/>
              <a:t>M</a:t>
            </a:r>
            <a:r>
              <a:rPr spc="-10" dirty="0" err="1"/>
              <a:t>odel</a:t>
            </a:r>
            <a:r>
              <a:rPr spc="-1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E7BC4-A813-1A0C-B704-4B471AD81841}"/>
              </a:ext>
            </a:extLst>
          </p:cNvPr>
          <p:cNvSpPr txBox="1"/>
          <p:nvPr/>
        </p:nvSpPr>
        <p:spPr>
          <a:xfrm>
            <a:off x="1181100" y="1905000"/>
            <a:ext cx="98298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representation of the real world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us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understand, explain, or predict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something works without dealing with all real-world complexity.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model is what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learns from data and makes decisions or predictions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DD98-87B3-BC7B-0CF3-F81F8F6B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CFF2637-E6DB-E756-FB2D-3019BBD52A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Example</a:t>
            </a:r>
            <a:endParaRPr spc="-1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796069-AD9D-0593-0217-B46330E29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893647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here?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of the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like a rule-maker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(Data):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Attendance %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marks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performance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Model’s job: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the relationship between these inputs and final marks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learning: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attendance + good internals → High final marks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attendance → Lower marks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(Prediction):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final exam score</a:t>
            </a:r>
          </a:p>
          <a:p>
            <a:endParaRPr lang="en-IN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E6CD0A7-B172-3A3C-EA02-8EA09E67CA12}"/>
              </a:ext>
            </a:extLst>
          </p:cNvPr>
          <p:cNvSpPr>
            <a:spLocks noGrp="1" noChangeArrowheads="1"/>
          </p:cNvSpPr>
          <p:nvPr>
            <p:ph sz="half" idx="3"/>
          </p:nvPr>
        </p:nvSpPr>
        <p:spPr bwMode="auto">
          <a:xfrm>
            <a:off x="6781800" y="1578323"/>
            <a:ext cx="4800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is a simplified representation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We don’t consider everything (sleep, mood, weather), only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 factors.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 us understand and predict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“If attendance improves, marks usually improve.”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Machine Learning: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👉 The model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learns from past student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predicts marks for a new student.</a:t>
            </a:r>
          </a:p>
        </p:txBody>
      </p:sp>
    </p:spTree>
    <p:extLst>
      <p:ext uri="{BB962C8B-B14F-4D97-AF65-F5344CB8AC3E}">
        <p14:creationId xmlns:p14="http://schemas.microsoft.com/office/powerpoint/2010/main" val="414886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233694" y="1694409"/>
            <a:ext cx="8672306" cy="3177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sz="2400" b="1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400" b="1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sz="24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sz="24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b="1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sz="24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800" spc="-30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</a:t>
            </a:r>
            <a:r>
              <a:rPr sz="28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en-IN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005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RELATIONAL</a:t>
            </a:r>
            <a:r>
              <a:rPr sz="28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r>
              <a:rPr sz="28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sz="28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GRAPHS/TREES</a:t>
            </a: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sz="28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IF/ELSE</a:t>
            </a:r>
            <a:r>
              <a:rPr sz="28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GROUPINGS</a:t>
            </a:r>
            <a:r>
              <a:rPr sz="28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sz="28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lang="en-IN" spc="-10" dirty="0"/>
              <a:t>M</a:t>
            </a:r>
            <a:r>
              <a:rPr spc="-10" dirty="0" err="1"/>
              <a:t>odel</a:t>
            </a:r>
            <a:r>
              <a:rPr spc="-10" dirty="0"/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77580-20F6-6A0C-1393-5B5F7B76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FA2BFF4-DA21-1C83-EBF0-85279E6BF9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694409"/>
            <a:ext cx="8991600" cy="31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formulas to represent relationships between inputs and outputs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Marks = 0.6 × Internal + 0.4 × External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ML: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Linear Regression</a:t>
            </a: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endParaRPr sz="2800" spc="-6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97A264A-9ED2-E218-997B-D63A48B487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Mathematical Equation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578802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153D6-E9AF-CBA6-3DA4-6830B8BC6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C90C215-1887-67DE-C268-D8C1F0B6CD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155491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dirty="0"/>
              <a:t>RELATIONAL DIAGRAMS LIKE GRAPHS/TREES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C272A43-0961-07C8-F081-2AB2A8F9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371482"/>
            <a:ext cx="8153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Represents decisions in a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 or hierarchy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 for loan approval or exam result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in ML: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 Trees, Random Forest</a:t>
            </a:r>
          </a:p>
        </p:txBody>
      </p:sp>
    </p:spTree>
    <p:extLst>
      <p:ext uri="{BB962C8B-B14F-4D97-AF65-F5344CB8AC3E}">
        <p14:creationId xmlns:p14="http://schemas.microsoft.com/office/powerpoint/2010/main" val="105047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A7883-A22C-674D-BD37-59F61F41E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8288A67-2F58-2B54-602F-1175840D21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n-IN" dirty="0"/>
              <a:t>Logical IF–ELSE Rules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B151E-AD10-5FAF-E851-BE4DC7746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46678"/>
            <a:ext cx="753283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conditions to make decisions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attendance ≥ 85% → Eligible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ELSE → Not eligible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in ML: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Rule-based systems, Expert systems</a:t>
            </a:r>
          </a:p>
        </p:txBody>
      </p:sp>
    </p:spTree>
    <p:extLst>
      <p:ext uri="{BB962C8B-B14F-4D97-AF65-F5344CB8AC3E}">
        <p14:creationId xmlns:p14="http://schemas.microsoft.com/office/powerpoint/2010/main" val="2983563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79F54-5D93-0E87-6301-27880181B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E9E777A-89B7-4D62-DC4B-D69E508CD4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n-IN" dirty="0"/>
              <a:t>Groupings Called Clusters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3F9039-7810-1012-B276-4458E355B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46454"/>
            <a:ext cx="800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Groups similar data without predefined labels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Grouping students as high, average, and slow learners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in ML: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K-Means Clustering, 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164346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2EDF-2A70-0F0B-CCB7-133583AF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769441"/>
          </a:xfrm>
        </p:spPr>
        <p:txBody>
          <a:bodyPr/>
          <a:lstStyle/>
          <a:p>
            <a:r>
              <a:rPr lang="en-IN" dirty="0"/>
              <a:t>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5F3C5-C5CF-2E3B-444C-CD7F6547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50" y="1752600"/>
            <a:ext cx="1059649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86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A8881-51C4-EFDD-FA1E-15F11155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047" y="1120676"/>
            <a:ext cx="10043906" cy="4616648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model is not just code — it can be a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formula, rule, diagram, or grouping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helps machines make sense of data.</a:t>
            </a:r>
            <a:endParaRPr lang="en-IN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56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6B27-4D38-5E52-2503-08667BE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76944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dirty="0"/>
              <a:t>Question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51BDA-CCCD-7E4D-EDE3-EA1063FB2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05670"/>
            <a:ext cx="9053306" cy="2215991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Which model type would you use to predict marks, and which to group students?</a:t>
            </a:r>
            <a:endParaRPr lang="en-IN" sz="4800" dirty="0">
              <a:solidFill>
                <a:schemeClr val="tx1"/>
              </a:solidFill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3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7AE31-538D-EA2D-3F0E-A12EF7219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87E5-B347-2482-F82F-2B375A25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76944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dirty="0"/>
              <a:t>Question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C1FB1-0174-44A2-EF0F-1839398E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901" y="1676399"/>
            <a:ext cx="10672699" cy="3536763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model can be represented in different forms such as: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equations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show relationships between variables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Relational diagrams (graphs/trees)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represent decision flow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IF–ELSE rules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make rule-based decisions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group similar data points together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model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learns from data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uses these representations to make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predictions or decisions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01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80145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18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sz="1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MITCHELL</a:t>
            </a:r>
            <a:r>
              <a:rPr sz="1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sz="1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sz="18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915035">
              <a:lnSpc>
                <a:spcPct val="100000"/>
              </a:lnSpc>
              <a:spcBef>
                <a:spcPts val="125"/>
              </a:spcBef>
              <a:tabLst>
                <a:tab pos="5306060" algn="l"/>
              </a:tabLst>
            </a:pPr>
            <a:r>
              <a:rPr dirty="0"/>
              <a:t>Another</a:t>
            </a:r>
            <a:r>
              <a:rPr spc="-70" dirty="0"/>
              <a:t> </a:t>
            </a:r>
            <a:r>
              <a:rPr dirty="0"/>
              <a:t>view</a:t>
            </a:r>
            <a:r>
              <a:rPr spc="-60" dirty="0"/>
              <a:t> </a:t>
            </a:r>
            <a:r>
              <a:rPr spc="-25" dirty="0"/>
              <a:t>of</a:t>
            </a:r>
            <a:r>
              <a:rPr dirty="0"/>
              <a:t>	Machine</a:t>
            </a:r>
            <a:r>
              <a:rPr spc="-135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560" y="2493264"/>
            <a:ext cx="8014519" cy="165506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85199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sz="2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24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MCHINE</a:t>
            </a:r>
            <a:r>
              <a:rPr spc="-75" dirty="0"/>
              <a:t> </a:t>
            </a:r>
            <a:r>
              <a:rPr dirty="0"/>
              <a:t>LEARNING</a:t>
            </a:r>
            <a:r>
              <a:rPr spc="-85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25" dirty="0"/>
              <a:t>AI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2217891"/>
            <a:ext cx="6096000" cy="392318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00439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18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1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sz="18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1800" b="1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“UMBRELLA</a:t>
            </a:r>
            <a:r>
              <a:rPr sz="18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TERM” </a:t>
            </a:r>
            <a:r>
              <a:rPr sz="18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COVERING</a:t>
            </a:r>
            <a:r>
              <a:rPr sz="18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1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1800" b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sz="18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1800" b="1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ANALYSIS.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4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3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516" y="2433838"/>
            <a:ext cx="6325884" cy="3491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0A2FCF-186A-F674-4440-EF3F6BFB177A}"/>
              </a:ext>
            </a:extLst>
          </p:cNvPr>
          <p:cNvSpPr txBox="1"/>
          <p:nvPr/>
        </p:nvSpPr>
        <p:spPr>
          <a:xfrm>
            <a:off x="7467600" y="2401754"/>
            <a:ext cx="43940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connects and supports Data Mining, Pattern Recognition, Data Analytics, and Big Data within the broader field of Data Science.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CEEDC-EC9E-5332-723B-3AD3A3D24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1E56687-F11F-564D-AC95-A36E0C9170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4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3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939439B-7DA6-94EA-EF10-A53DE2EBD9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2438400"/>
            <a:ext cx="3983737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B4EAD-EECB-79EE-001C-8D09D3293BB1}"/>
              </a:ext>
            </a:extLst>
          </p:cNvPr>
          <p:cNvSpPr txBox="1"/>
          <p:nvPr/>
        </p:nvSpPr>
        <p:spPr>
          <a:xfrm>
            <a:off x="6096000" y="1897029"/>
            <a:ext cx="549109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center</a:t>
            </a:r>
            <a:r>
              <a:rPr lang="en-US" dirty="0"/>
              <a:t> of the diagram is </a:t>
            </a:r>
            <a:r>
              <a:rPr lang="en-US" b="1" dirty="0"/>
              <a:t>Machine Learning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This shows that ML is a </a:t>
            </a:r>
            <a:r>
              <a:rPr lang="en-US" b="1" dirty="0"/>
              <a:t>core technique</a:t>
            </a:r>
            <a:r>
              <a:rPr lang="en-US" dirty="0"/>
              <a:t> used by many related fields inside Data Science.</a:t>
            </a:r>
          </a:p>
          <a:p>
            <a:endParaRPr lang="en-US" dirty="0"/>
          </a:p>
          <a:p>
            <a:r>
              <a:rPr lang="en-US" b="1" dirty="0"/>
              <a:t>1️⃣ Data Mining</a:t>
            </a:r>
          </a:p>
          <a:p>
            <a:r>
              <a:rPr lang="en-US" dirty="0"/>
              <a:t>Focuses on </a:t>
            </a:r>
            <a:r>
              <a:rPr lang="en-US" b="1" dirty="0"/>
              <a:t>discovering useful patterns</a:t>
            </a:r>
            <a:r>
              <a:rPr lang="en-US" dirty="0"/>
              <a:t> from large datasets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Finding buying patterns in supermarket data</a:t>
            </a:r>
          </a:p>
          <a:p>
            <a:r>
              <a:rPr lang="en-US" b="1" dirty="0"/>
              <a:t>Machine Learning helps</a:t>
            </a:r>
            <a:r>
              <a:rPr lang="en-US" dirty="0"/>
              <a:t> by automating pattern discovery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9507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59A92-7DE1-85F4-E047-AB1CEB2D5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52C36F3-6F35-FCE4-ADE4-728544778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4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3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3A5E2B5-F4D8-48F2-ED84-69BF06B1A8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2438400"/>
            <a:ext cx="3983737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1411C2-290B-9552-BD12-28E419913007}"/>
              </a:ext>
            </a:extLst>
          </p:cNvPr>
          <p:cNvSpPr txBox="1"/>
          <p:nvPr/>
        </p:nvSpPr>
        <p:spPr>
          <a:xfrm>
            <a:off x="6096000" y="1897029"/>
            <a:ext cx="54910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center</a:t>
            </a:r>
            <a:r>
              <a:rPr lang="en-US" dirty="0"/>
              <a:t> of the diagram is </a:t>
            </a:r>
            <a:r>
              <a:rPr lang="en-US" b="1" dirty="0"/>
              <a:t>Machine Learning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This shows that ML is a </a:t>
            </a:r>
            <a:r>
              <a:rPr lang="en-US" b="1" dirty="0"/>
              <a:t>core technique</a:t>
            </a:r>
            <a:r>
              <a:rPr lang="en-US" dirty="0"/>
              <a:t> used by many related fields inside Data Science.</a:t>
            </a:r>
          </a:p>
          <a:p>
            <a:endParaRPr lang="en-US" dirty="0"/>
          </a:p>
          <a:p>
            <a:r>
              <a:rPr lang="en-IN" b="1" dirty="0"/>
              <a:t>2️⃣ Pattern Recognition</a:t>
            </a:r>
          </a:p>
          <a:p>
            <a:r>
              <a:rPr lang="en-IN" dirty="0"/>
              <a:t>Focuses on </a:t>
            </a:r>
            <a:r>
              <a:rPr lang="en-IN" b="1" dirty="0"/>
              <a:t>identifying patterns</a:t>
            </a:r>
            <a:r>
              <a:rPr lang="en-IN" dirty="0"/>
              <a:t> in data</a:t>
            </a:r>
          </a:p>
          <a:p>
            <a:r>
              <a:rPr lang="en-IN" dirty="0"/>
              <a:t>Example:</a:t>
            </a:r>
          </a:p>
          <a:p>
            <a:pPr lvl="1"/>
            <a:r>
              <a:rPr lang="en-IN" dirty="0"/>
              <a:t>Handwritten digit recognition</a:t>
            </a:r>
          </a:p>
          <a:p>
            <a:pPr lvl="1"/>
            <a:r>
              <a:rPr lang="en-IN" dirty="0"/>
              <a:t>Face recognition</a:t>
            </a:r>
          </a:p>
          <a:p>
            <a:r>
              <a:rPr lang="en-IN" b="1" dirty="0"/>
              <a:t>Machine Learning is the main engine</a:t>
            </a:r>
            <a:r>
              <a:rPr lang="en-IN" dirty="0"/>
              <a:t> behind pattern recognition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8107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A26EB-547E-61C9-73B7-C6C10E681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890EE51-D86C-1E2F-8F52-F4801737E3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4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3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1C30BB8-AB8D-27E5-486E-554A18E727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2438400"/>
            <a:ext cx="3983737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9421BD-803C-80DD-C6A2-98B914B2EFFA}"/>
              </a:ext>
            </a:extLst>
          </p:cNvPr>
          <p:cNvSpPr txBox="1"/>
          <p:nvPr/>
        </p:nvSpPr>
        <p:spPr>
          <a:xfrm>
            <a:off x="6096000" y="1897029"/>
            <a:ext cx="549109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center</a:t>
            </a:r>
            <a:r>
              <a:rPr lang="en-US" dirty="0"/>
              <a:t> of the diagram is </a:t>
            </a:r>
            <a:r>
              <a:rPr lang="en-US" b="1" dirty="0"/>
              <a:t>Machine Learning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This shows that ML is a </a:t>
            </a:r>
            <a:r>
              <a:rPr lang="en-US" b="1" dirty="0"/>
              <a:t>core technique</a:t>
            </a:r>
            <a:r>
              <a:rPr lang="en-US" dirty="0"/>
              <a:t> used by many related fields inside Data Science.</a:t>
            </a:r>
          </a:p>
          <a:p>
            <a:endParaRPr lang="en-US" dirty="0"/>
          </a:p>
          <a:p>
            <a:r>
              <a:rPr lang="en-US" b="1" dirty="0"/>
              <a:t>3️⃣ Data Analytics</a:t>
            </a:r>
          </a:p>
          <a:p>
            <a:r>
              <a:rPr lang="en-US" dirty="0"/>
              <a:t>Focuses on </a:t>
            </a:r>
            <a:r>
              <a:rPr lang="en-US" b="1" dirty="0"/>
              <a:t>analyzing data to get insights</a:t>
            </a: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Sales trends</a:t>
            </a:r>
          </a:p>
          <a:p>
            <a:pPr lvl="1"/>
            <a:r>
              <a:rPr lang="en-US" dirty="0"/>
              <a:t>Student performance analysis</a:t>
            </a:r>
          </a:p>
          <a:p>
            <a:r>
              <a:rPr lang="en-US" b="1" dirty="0"/>
              <a:t>Machine Learning adds prediction</a:t>
            </a:r>
            <a:r>
              <a:rPr lang="en-US" dirty="0"/>
              <a:t> and automation to analytics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1862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06AB6-4F07-C860-D088-CFFDDB7C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339C1CA-C58A-5EA1-B236-ED870FB55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4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3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4777B8FB-928F-B7B1-AB35-DFE8908E82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2438400"/>
            <a:ext cx="3983737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A3F86-2F91-5ECC-78B0-7FFA5C6C0A38}"/>
              </a:ext>
            </a:extLst>
          </p:cNvPr>
          <p:cNvSpPr txBox="1"/>
          <p:nvPr/>
        </p:nvSpPr>
        <p:spPr>
          <a:xfrm>
            <a:off x="6096000" y="1897029"/>
            <a:ext cx="54910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center</a:t>
            </a:r>
            <a:r>
              <a:rPr lang="en-US" dirty="0"/>
              <a:t> of the diagram is </a:t>
            </a:r>
            <a:r>
              <a:rPr lang="en-US" b="1" dirty="0"/>
              <a:t>Machine Learning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This shows that ML is a </a:t>
            </a:r>
            <a:r>
              <a:rPr lang="en-US" b="1" dirty="0"/>
              <a:t>core technique</a:t>
            </a:r>
            <a:r>
              <a:rPr lang="en-US" dirty="0"/>
              <a:t> used by many related fields inside Data Science.</a:t>
            </a:r>
          </a:p>
          <a:p>
            <a:endParaRPr lang="en-US" dirty="0"/>
          </a:p>
          <a:p>
            <a:r>
              <a:rPr lang="en-US" b="1" dirty="0"/>
              <a:t>4️⃣ Big Data</a:t>
            </a:r>
          </a:p>
          <a:p>
            <a:r>
              <a:rPr lang="en-US" dirty="0"/>
              <a:t>Deals with </a:t>
            </a:r>
            <a:r>
              <a:rPr lang="en-US" b="1" dirty="0"/>
              <a:t>huge volume, velocity, and variety</a:t>
            </a:r>
            <a:r>
              <a:rPr lang="en-US" dirty="0"/>
              <a:t> of data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Social media data</a:t>
            </a:r>
          </a:p>
          <a:p>
            <a:pPr lvl="1"/>
            <a:r>
              <a:rPr lang="en-US" dirty="0"/>
              <a:t>IoT sensor data</a:t>
            </a:r>
          </a:p>
          <a:p>
            <a:r>
              <a:rPr lang="en-US" b="1" dirty="0"/>
              <a:t>Machine Learning is used</a:t>
            </a:r>
            <a:r>
              <a:rPr lang="en-US" dirty="0"/>
              <a:t> to analyze big data efficiently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219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581157"/>
            <a:ext cx="10439400" cy="433131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r>
              <a:rPr lang="en-IN" sz="2400" b="1" spc="-2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400" b="1" spc="-2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sz="2400"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sz="2400" b="1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2400" b="1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sz="24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IN" sz="2400" b="1" spc="-2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generate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volumes of data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 cannot analyze this manually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is cheap, data is everywhere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Real-life Example: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 → millions of transactions/day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transactions are fraud?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Impossible with IF–ELSE rules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message: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helps convert data into decisions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  <a:buSzPct val="80555"/>
              <a:tabLst>
                <a:tab pos="29908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24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sz="24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b="1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sz="24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24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4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sz="24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Need</a:t>
            </a:r>
            <a:r>
              <a:rPr spc="-105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Machine</a:t>
            </a:r>
            <a:r>
              <a:rPr spc="-90" dirty="0"/>
              <a:t> </a:t>
            </a:r>
            <a:r>
              <a:rPr spc="-10" dirty="0"/>
              <a:t>Learning?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5020E-E9AA-17CF-9F99-14D95F7F4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773" y="1752600"/>
            <a:ext cx="10546453" cy="3048000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Science is the complete process of working with data, and Machine Learning is the core technique that enables systems to learn from data and make predictions.</a:t>
            </a:r>
            <a:endParaRPr lang="en-I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4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631010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sz="2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sz="2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4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3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6832" y="2429121"/>
            <a:ext cx="7218336" cy="288188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691970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8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2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sz="28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b="1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28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4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3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2487955"/>
            <a:ext cx="8839200" cy="26502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943430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0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20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sz="20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20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sz="2000" b="1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0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sz="2000" b="1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4" dirty="0"/>
              <a:t> </a:t>
            </a:r>
            <a:r>
              <a:rPr dirty="0"/>
              <a:t>Learning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30" dirty="0"/>
              <a:t> </a:t>
            </a:r>
            <a:r>
              <a:rPr spc="-10" dirty="0"/>
              <a:t>Science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438400"/>
            <a:ext cx="9067800" cy="310258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8"/>
            <a:ext cx="42527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sz="1800" b="1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8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10" dirty="0"/>
              <a:t> </a:t>
            </a:r>
            <a:r>
              <a:rPr dirty="0"/>
              <a:t>Learning</a:t>
            </a:r>
            <a:r>
              <a:rPr spc="-110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spc="-10" dirty="0"/>
              <a:t>Statistics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994" y="2566543"/>
            <a:ext cx="9294606" cy="201472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35" dirty="0"/>
              <a:t> </a:t>
            </a:r>
            <a:r>
              <a:rPr dirty="0"/>
              <a:t>Learning</a:t>
            </a:r>
            <a:r>
              <a:rPr spc="-120" dirty="0"/>
              <a:t> </a:t>
            </a:r>
            <a:r>
              <a:rPr spc="-10" dirty="0"/>
              <a:t>Types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191" y="1665732"/>
            <a:ext cx="8800223" cy="397306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Labelled</a:t>
            </a:r>
            <a:r>
              <a:rPr spc="-80" dirty="0"/>
              <a:t> </a:t>
            </a:r>
            <a:r>
              <a:rPr spc="-20" dirty="0"/>
              <a:t>Data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191" y="1673352"/>
            <a:ext cx="8813330" cy="41116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endParaRPr spc="-1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973910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2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4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sz="2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LABELS</a:t>
            </a:r>
            <a:r>
              <a:rPr sz="24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sz="24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UNLABELLED</a:t>
            </a:r>
            <a:r>
              <a:rPr sz="24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Unlabeled</a:t>
            </a:r>
            <a:r>
              <a:rPr spc="-80" dirty="0"/>
              <a:t> </a:t>
            </a:r>
            <a:r>
              <a:rPr spc="-20" dirty="0"/>
              <a:t>Data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6535" y="2905350"/>
            <a:ext cx="3218929" cy="19827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endParaRPr spc="-1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30335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CLASSSIFICATION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Supervised</a:t>
            </a:r>
            <a:r>
              <a:rPr spc="-70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116" y="2302776"/>
            <a:ext cx="6507670" cy="34122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endParaRPr spc="-1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29573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sz="1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Supervised</a:t>
            </a:r>
            <a:r>
              <a:rPr spc="-70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0"/>
            <a:ext cx="6312953" cy="32415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9EAE2-4133-7D11-DEF0-E54D0C3F7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FE7A934-C239-DD5C-D9DC-9A38D37711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Need</a:t>
            </a:r>
            <a:r>
              <a:rPr spc="-105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Machine</a:t>
            </a:r>
            <a:r>
              <a:rPr spc="-90" dirty="0"/>
              <a:t> </a:t>
            </a:r>
            <a:r>
              <a:rPr spc="-10" dirty="0"/>
              <a:t>Learning?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66A5A-4451-0F83-A393-A7D8A7C9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3" y="1811672"/>
            <a:ext cx="4533897" cy="3600986"/>
          </a:xfrm>
        </p:spPr>
        <p:txBody>
          <a:bodyPr/>
          <a:lstStyle/>
          <a:p>
            <a:r>
              <a:rPr lang="en-IN" b="1" dirty="0">
                <a:solidFill>
                  <a:schemeClr val="tx1"/>
                </a:solidFill>
              </a:rPr>
              <a:t>Knowledge pyramid</a:t>
            </a:r>
          </a:p>
          <a:p>
            <a:endParaRPr lang="en-IN" b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Machine Learning is not about coding first. It is about understanding how raw data becomes intelligent decisions. This pyramid explains that journey.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ML works mainly in the middle layers (Information → Knowledge → Intelligence)</a:t>
            </a:r>
          </a:p>
          <a:p>
            <a:pPr algn="l"/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4BCAD25-620C-044C-DF6E-166441AC94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1811672"/>
            <a:ext cx="6081960" cy="43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725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36415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en-IN" sz="1800" b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Supervised</a:t>
            </a:r>
            <a:r>
              <a:rPr spc="-70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2080539"/>
            <a:ext cx="5288584" cy="30830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5275130"/>
            <a:ext cx="2071242" cy="170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BB8D10-2AA9-B491-7EB6-7BD0F1D3682E}"/>
              </a:ext>
            </a:extLst>
          </p:cNvPr>
          <p:cNvSpPr txBox="1"/>
          <p:nvPr/>
        </p:nvSpPr>
        <p:spPr>
          <a:xfrm>
            <a:off x="6568768" y="4536466"/>
            <a:ext cx="49460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supervised learning, regression models learn from past labeled data and predict continuous future values using a mathematical equation.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F74C89-66FE-AE2A-D7F6-7D0FACB2FC57}"/>
              </a:ext>
            </a:extLst>
          </p:cNvPr>
          <p:cNvSpPr txBox="1"/>
          <p:nvPr/>
        </p:nvSpPr>
        <p:spPr>
          <a:xfrm>
            <a:off x="6750068" y="2413337"/>
            <a:ext cx="42385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Regression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used when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output is a continuous value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 outputs: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Sales amount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396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sz="1800" b="1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</a:t>
            </a:r>
            <a:r>
              <a:rPr sz="1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Unsupervised</a:t>
            </a:r>
            <a:r>
              <a:rPr spc="-114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2135455"/>
            <a:ext cx="7543800" cy="356006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5919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sz="1800" b="1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sz="1800" b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Unsupervised</a:t>
            </a:r>
            <a:r>
              <a:rPr spc="-114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2209800"/>
            <a:ext cx="5334000" cy="196776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Key</a:t>
            </a:r>
            <a:r>
              <a:rPr spc="-190" dirty="0"/>
              <a:t> </a:t>
            </a:r>
            <a:r>
              <a:rPr spc="-10" dirty="0"/>
              <a:t>Differences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8" y="2209800"/>
            <a:ext cx="627583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Semi-</a:t>
            </a:r>
            <a:r>
              <a:rPr dirty="0"/>
              <a:t>supervised</a:t>
            </a:r>
            <a:r>
              <a:rPr spc="-100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2138172"/>
            <a:ext cx="9144000" cy="258165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20" dirty="0"/>
              <a:t>Reinforcement</a:t>
            </a:r>
            <a:r>
              <a:rPr spc="-195" dirty="0"/>
              <a:t> </a:t>
            </a:r>
            <a:r>
              <a:rPr spc="-10" dirty="0"/>
              <a:t>Learning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062479"/>
            <a:ext cx="3021228" cy="21686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828800"/>
            <a:ext cx="7122505" cy="351282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567917"/>
            <a:ext cx="8572500" cy="28693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Verdana"/>
              <a:buAutoNum type="arabicPeriod"/>
              <a:tabLst>
                <a:tab pos="354965" algn="l"/>
              </a:tabLst>
            </a:pPr>
            <a:r>
              <a:rPr sz="2400" spc="-2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ILL-</a:t>
            </a:r>
            <a:r>
              <a:rPr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POSED</a:t>
            </a:r>
            <a:r>
              <a:rPr sz="24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  <a:r>
              <a:rPr sz="24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sz="24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r>
              <a:rPr sz="24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sz="2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SzPct val="80555"/>
              <a:buAutoNum type="arabicPeriod"/>
              <a:tabLst>
                <a:tab pos="354965" algn="l"/>
              </a:tabLst>
            </a:pPr>
            <a:r>
              <a:rPr sz="2400" spc="-2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BIAS-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VARIANCE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Challenges</a:t>
            </a:r>
            <a:r>
              <a:rPr spc="-11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Machine</a:t>
            </a:r>
            <a:r>
              <a:rPr spc="-105" dirty="0"/>
              <a:t> </a:t>
            </a:r>
            <a:r>
              <a:rPr spc="-10" dirty="0"/>
              <a:t>Learning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60815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sz="1800"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LEARNING/DATA</a:t>
            </a:r>
            <a:r>
              <a:rPr sz="1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sz="18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85" dirty="0"/>
              <a:t> </a:t>
            </a:r>
            <a:r>
              <a:rPr dirty="0"/>
              <a:t>Learning</a:t>
            </a:r>
            <a:r>
              <a:rPr spc="-75" dirty="0"/>
              <a:t> </a:t>
            </a:r>
            <a:r>
              <a:rPr spc="-10" dirty="0"/>
              <a:t>Process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2125558"/>
            <a:ext cx="4876755" cy="384657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640491"/>
            <a:ext cx="7072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24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sz="2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35" dirty="0"/>
              <a:t> </a:t>
            </a:r>
            <a:r>
              <a:rPr dirty="0"/>
              <a:t>Learning</a:t>
            </a:r>
            <a:r>
              <a:rPr spc="-120" dirty="0"/>
              <a:t> </a:t>
            </a:r>
            <a:r>
              <a:rPr spc="-10" dirty="0"/>
              <a:t>Applications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5455"/>
            <a:ext cx="8839200" cy="397306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4824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92278F"/>
                </a:solidFill>
                <a:latin typeface="Verdana"/>
                <a:cs typeface="Verdana"/>
              </a:rPr>
              <a:t>MACHINE</a:t>
            </a:r>
            <a:r>
              <a:rPr sz="1800" spc="-130" dirty="0">
                <a:solidFill>
                  <a:srgbClr val="92278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92278F"/>
                </a:solidFill>
                <a:latin typeface="Verdana"/>
                <a:cs typeface="Verdana"/>
              </a:rPr>
              <a:t>LEARNING</a:t>
            </a:r>
            <a:r>
              <a:rPr sz="1800" spc="-120" dirty="0">
                <a:solidFill>
                  <a:srgbClr val="92278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92278F"/>
                </a:solidFill>
                <a:latin typeface="Verdana"/>
                <a:cs typeface="Verdana"/>
              </a:rPr>
              <a:t>MAJOR</a:t>
            </a:r>
            <a:r>
              <a:rPr sz="1800" spc="-150" dirty="0">
                <a:solidFill>
                  <a:srgbClr val="92278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92278F"/>
                </a:solidFill>
                <a:latin typeface="Verdana"/>
                <a:cs typeface="Verdana"/>
              </a:rPr>
              <a:t>APPLICATIONS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Machine</a:t>
            </a:r>
            <a:r>
              <a:rPr spc="-135" dirty="0"/>
              <a:t> </a:t>
            </a:r>
            <a:r>
              <a:rPr dirty="0"/>
              <a:t>Learning</a:t>
            </a:r>
            <a:r>
              <a:rPr spc="-120" dirty="0"/>
              <a:t> </a:t>
            </a:r>
            <a:r>
              <a:rPr spc="-10" dirty="0"/>
              <a:t>Applications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232" y="1591183"/>
            <a:ext cx="10093074" cy="47669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60C6A-C273-619C-99DD-589E889D4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5DFDE95-6BF5-EDB6-853D-491CC811A1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901" y="688848"/>
            <a:ext cx="10982197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lang="en-IN" spc="-10" dirty="0"/>
              <a:t>Data</a:t>
            </a:r>
            <a:endParaRPr spc="-1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B9C25-EBA7-6244-1B29-BBF133B9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6248400" cy="387798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Data?</a:t>
            </a:r>
          </a:p>
          <a:p>
            <a:r>
              <a:rPr lang="en-US" dirty="0">
                <a:solidFill>
                  <a:schemeClr val="tx1"/>
                </a:solidFill>
              </a:rPr>
              <a:t>Raw facts</a:t>
            </a:r>
          </a:p>
          <a:p>
            <a:r>
              <a:rPr lang="en-US" dirty="0">
                <a:solidFill>
                  <a:schemeClr val="tx1"/>
                </a:solidFill>
              </a:rPr>
              <a:t>No meaning by itself</a:t>
            </a:r>
          </a:p>
          <a:p>
            <a:r>
              <a:rPr lang="en-US" dirty="0">
                <a:solidFill>
                  <a:schemeClr val="tx1"/>
                </a:solidFill>
              </a:rPr>
              <a:t>Can be numbers, text, images, signals</a:t>
            </a:r>
          </a:p>
          <a:p>
            <a:r>
              <a:rPr lang="en-US" b="1" dirty="0">
                <a:solidFill>
                  <a:schemeClr val="tx1"/>
                </a:solidFill>
              </a:rPr>
              <a:t>ML Perspective: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Input to any ML algorithm</a:t>
            </a:r>
          </a:p>
          <a:p>
            <a:r>
              <a:rPr lang="en-US" dirty="0">
                <a:solidFill>
                  <a:schemeClr val="tx1"/>
                </a:solidFill>
              </a:rPr>
              <a:t>Usually messy, incomplete, noisy</a:t>
            </a:r>
          </a:p>
          <a:p>
            <a:endParaRPr lang="en-IN" dirty="0"/>
          </a:p>
          <a:p>
            <a:r>
              <a:rPr lang="en-IN" dirty="0">
                <a:solidFill>
                  <a:schemeClr val="tx1"/>
                </a:solidFill>
              </a:rPr>
              <a:t>Example:- </a:t>
            </a:r>
            <a:r>
              <a:rPr lang="en-US" b="1" dirty="0">
                <a:solidFill>
                  <a:schemeClr val="tx1"/>
                </a:solidFill>
              </a:rPr>
              <a:t>Example (Running Example – Student Marks):</a:t>
            </a:r>
          </a:p>
          <a:p>
            <a:pPr rtl="0"/>
            <a:r>
              <a:rPr lang="en-US" dirty="0">
                <a:solidFill>
                  <a:schemeClr val="tx1"/>
                </a:solidFill>
              </a:rPr>
              <a:t>85, 72, 90, 40, 55</a:t>
            </a:r>
          </a:p>
          <a:p>
            <a:r>
              <a:rPr lang="en-US" b="1" dirty="0">
                <a:solidFill>
                  <a:schemeClr val="tx1"/>
                </a:solidFill>
              </a:rPr>
              <a:t>Ask students: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“Can you say who passed or failed?”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👉 </a:t>
            </a:r>
            <a:r>
              <a:rPr lang="en-US" b="1" dirty="0">
                <a:solidFill>
                  <a:schemeClr val="tx1"/>
                </a:solidFill>
              </a:rPr>
              <a:t>No</a:t>
            </a:r>
            <a:endParaRPr lang="en-US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825FC-65C3-5EF0-5A82-2BAD089407E5}"/>
              </a:ext>
            </a:extLst>
          </p:cNvPr>
          <p:cNvSpPr txBox="1"/>
          <p:nvPr/>
        </p:nvSpPr>
        <p:spPr>
          <a:xfrm>
            <a:off x="7848600" y="2136338"/>
            <a:ext cx="3581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More ML Examples: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Sensor readings</a:t>
            </a:r>
          </a:p>
          <a:p>
            <a:r>
              <a:rPr lang="en-US" dirty="0">
                <a:solidFill>
                  <a:schemeClr val="tx1"/>
                </a:solidFill>
              </a:rPr>
              <a:t>Click logs</a:t>
            </a:r>
          </a:p>
          <a:p>
            <a:r>
              <a:rPr lang="en-US" dirty="0">
                <a:solidFill>
                  <a:schemeClr val="tx1"/>
                </a:solidFill>
              </a:rPr>
              <a:t>Images pixels</a:t>
            </a:r>
          </a:p>
          <a:p>
            <a:r>
              <a:rPr lang="en-US" dirty="0">
                <a:solidFill>
                  <a:schemeClr val="tx1"/>
                </a:solidFill>
              </a:rPr>
              <a:t>Network packets (relevant to your CN background)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DC625-2AF7-6100-7CC5-9AC6D75E050C}"/>
              </a:ext>
            </a:extLst>
          </p:cNvPr>
          <p:cNvSpPr txBox="1"/>
          <p:nvPr/>
        </p:nvSpPr>
        <p:spPr>
          <a:xfrm>
            <a:off x="6087978" y="526955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Key sentence for PPT: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Data is raw fuel. Alone, it cannot drive decisions.</a:t>
            </a:r>
          </a:p>
        </p:txBody>
      </p:sp>
    </p:spTree>
    <p:extLst>
      <p:ext uri="{BB962C8B-B14F-4D97-AF65-F5344CB8AC3E}">
        <p14:creationId xmlns:p14="http://schemas.microsoft.com/office/powerpoint/2010/main" val="2145702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1075"/>
            <a:ext cx="10210800" cy="441807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1678432"/>
            <a:ext cx="10520298" cy="4503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86793-1B7C-C65C-3105-1F6842B73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03A2F31-1B89-54AB-EFB8-43DB02EEBE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901" y="688848"/>
            <a:ext cx="10982197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lang="en-IN" spc="-10" dirty="0"/>
              <a:t>Information</a:t>
            </a:r>
            <a:endParaRPr spc="-1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4AB2B-8CBD-6BCF-5DB9-EDD7CD31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6248400" cy="2971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0AE5C5-8FB9-1154-979D-02D69AF66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52124"/>
              </p:ext>
            </p:extLst>
          </p:nvPr>
        </p:nvGraphicFramePr>
        <p:xfrm>
          <a:off x="7239000" y="1680411"/>
          <a:ext cx="3962400" cy="219456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4658211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89252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Marks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Result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31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Pass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38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72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Pass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335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Pass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148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Fail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96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Pass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72686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3400E3DA-C74B-A6C4-C15F-990031B5D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2512"/>
            <a:ext cx="56388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Information?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+ processing (Processed Data)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Organized, structured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Answers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Processing Examples: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Filtering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Aggregation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Same Example (Student Marks):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Marks ≥ 50 → Pass Marks &lt; 50 → Fail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👉 Now data has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3B0D9-1D2B-F26E-B8AC-E1442CB06155}"/>
              </a:ext>
            </a:extLst>
          </p:cNvPr>
          <p:cNvSpPr txBox="1"/>
          <p:nvPr/>
        </p:nvSpPr>
        <p:spPr>
          <a:xfrm>
            <a:off x="6858000" y="4173952"/>
            <a:ext cx="434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Connection: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preparation phase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One-liner: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tells 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29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C84BD-B8A6-AE91-C70B-6A668AE5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D42D9B8-0FF0-E819-7EA0-8558876E9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901" y="688848"/>
            <a:ext cx="10982197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INTELLIGENCE (Applied Knowledge)</a:t>
            </a:r>
            <a:endParaRPr spc="-1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FCF0-4A2E-D7CE-116E-9909F2C89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901" y="1828800"/>
            <a:ext cx="5029200" cy="360098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Intelligence?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knowledge to make decisions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unseen outcomes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actions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past results: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student is at risk of failing next semester”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Examples: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Spam detection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Fraud prediction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diagnosis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intrusion detection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890A8-46A2-F2ED-EE09-24319D4055B8}"/>
              </a:ext>
            </a:extLst>
          </p:cNvPr>
          <p:cNvSpPr txBox="1"/>
          <p:nvPr/>
        </p:nvSpPr>
        <p:spPr>
          <a:xfrm>
            <a:off x="6400800" y="4980855"/>
            <a:ext cx="502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Exam-friendly line: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is knowledge in action.</a:t>
            </a:r>
          </a:p>
          <a:p>
            <a:pP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A0A766D-D25B-7830-9C89-53E5E4A44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0652"/>
              </p:ext>
            </p:extLst>
          </p:nvPr>
        </p:nvGraphicFramePr>
        <p:xfrm>
          <a:off x="5963570" y="2340426"/>
          <a:ext cx="5478462" cy="2177148"/>
        </p:xfrm>
        <a:graphic>
          <a:graphicData uri="http://schemas.openxmlformats.org/drawingml/2006/table">
            <a:tbl>
              <a:tblPr/>
              <a:tblGrid>
                <a:gridCol w="2739231">
                  <a:extLst>
                    <a:ext uri="{9D8B030D-6E8A-4147-A177-3AD203B41FA5}">
                      <a16:colId xmlns:a16="http://schemas.microsoft.com/office/drawing/2014/main" val="2862156862"/>
                    </a:ext>
                  </a:extLst>
                </a:gridCol>
                <a:gridCol w="2739231">
                  <a:extLst>
                    <a:ext uri="{9D8B030D-6E8A-4147-A177-3AD203B41FA5}">
                      <a16:colId xmlns:a16="http://schemas.microsoft.com/office/drawing/2014/main" val="1432311919"/>
                    </a:ext>
                  </a:extLst>
                </a:gridCol>
              </a:tblGrid>
              <a:tr h="5442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Knowledge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Intelligence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364655"/>
                  </a:ext>
                </a:extLst>
              </a:tr>
              <a:tr h="5442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Patterns found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Patterns used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239547"/>
                  </a:ext>
                </a:extLst>
              </a:tr>
              <a:tr h="5442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Offline learning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Real-time decision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563625"/>
                  </a:ext>
                </a:extLst>
              </a:tr>
              <a:tr h="5442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Past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Future prediction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916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62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F5E23-C6F6-C7E9-4E0C-14100BB1D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F5768C5-5267-1A08-8C7C-9ED218B12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901" y="688848"/>
            <a:ext cx="10982197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WISDOM (Top of Pyramid)</a:t>
            </a:r>
            <a:endParaRPr spc="-1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2D720-3D4D-3780-F7E1-FE6D02269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900" y="1828800"/>
            <a:ext cx="6634099" cy="332398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Wisdom?</a:t>
            </a:r>
          </a:p>
          <a:p>
            <a:r>
              <a:rPr lang="en-US" dirty="0">
                <a:solidFill>
                  <a:schemeClr val="tx1"/>
                </a:solidFill>
              </a:rPr>
              <a:t>Ethical, long-term decision making</a:t>
            </a:r>
          </a:p>
          <a:p>
            <a:r>
              <a:rPr lang="en-US" dirty="0">
                <a:solidFill>
                  <a:schemeClr val="tx1"/>
                </a:solidFill>
              </a:rPr>
              <a:t>Context + experience + intelligence</a:t>
            </a:r>
          </a:p>
          <a:p>
            <a:r>
              <a:rPr lang="en-US" b="1" dirty="0">
                <a:solidFill>
                  <a:schemeClr val="tx1"/>
                </a:solidFill>
              </a:rPr>
              <a:t>Example:</a:t>
            </a:r>
          </a:p>
          <a:p>
            <a:r>
              <a:rPr lang="en-US" dirty="0">
                <a:solidFill>
                  <a:schemeClr val="tx1"/>
                </a:solidFill>
              </a:rPr>
              <a:t>Instead of just predicting failure:</a:t>
            </a:r>
          </a:p>
          <a:p>
            <a:r>
              <a:rPr lang="en-US" dirty="0">
                <a:solidFill>
                  <a:schemeClr val="tx1"/>
                </a:solidFill>
              </a:rPr>
              <a:t>“Provide extra classes and counseling to improve performance”</a:t>
            </a:r>
          </a:p>
          <a:p>
            <a:r>
              <a:rPr lang="en-US" b="1" dirty="0">
                <a:solidFill>
                  <a:schemeClr val="tx1"/>
                </a:solidFill>
              </a:rPr>
              <a:t>In AI/ML Context:</a:t>
            </a:r>
          </a:p>
          <a:p>
            <a:r>
              <a:rPr lang="en-US" dirty="0">
                <a:solidFill>
                  <a:schemeClr val="tx1"/>
                </a:solidFill>
              </a:rPr>
              <a:t>Human-in-the-loop</a:t>
            </a:r>
          </a:p>
          <a:p>
            <a:r>
              <a:rPr lang="en-US" dirty="0">
                <a:solidFill>
                  <a:schemeClr val="tx1"/>
                </a:solidFill>
              </a:rPr>
              <a:t>Policy decisions</a:t>
            </a:r>
          </a:p>
          <a:p>
            <a:r>
              <a:rPr lang="en-US" dirty="0">
                <a:solidFill>
                  <a:schemeClr val="tx1"/>
                </a:solidFill>
              </a:rPr>
              <a:t>Ethical AI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CC3AA-6426-3E56-5529-852287FD8BD8}"/>
              </a:ext>
            </a:extLst>
          </p:cNvPr>
          <p:cNvSpPr txBox="1"/>
          <p:nvPr/>
        </p:nvSpPr>
        <p:spPr>
          <a:xfrm>
            <a:off x="7391400" y="2057400"/>
            <a:ext cx="39624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Important Note for Students:</a:t>
            </a:r>
            <a:br>
              <a:rPr lang="en-US" dirty="0"/>
            </a:br>
            <a:r>
              <a:rPr lang="en-US" dirty="0"/>
              <a:t>⚠️ </a:t>
            </a:r>
            <a:r>
              <a:rPr lang="en-US" b="1" dirty="0"/>
              <a:t>Machines have very limited wisdom</a:t>
            </a:r>
            <a:br>
              <a:rPr lang="en-US" dirty="0"/>
            </a:br>
            <a:r>
              <a:rPr lang="en-US" dirty="0"/>
              <a:t>Humans still dominate this layer.</a:t>
            </a:r>
          </a:p>
          <a:p>
            <a:pPr>
              <a:buNone/>
            </a:pPr>
            <a:r>
              <a:rPr lang="en-US" dirty="0"/>
              <a:t>📌 </a:t>
            </a:r>
            <a:r>
              <a:rPr lang="en-US" b="1" dirty="0"/>
              <a:t>One-liner:</a:t>
            </a:r>
            <a:endParaRPr lang="en-US" dirty="0"/>
          </a:p>
          <a:p>
            <a:pPr>
              <a:buNone/>
            </a:pPr>
            <a:r>
              <a:rPr lang="en-US" dirty="0"/>
              <a:t>Wisdom decides </a:t>
            </a:r>
            <a:r>
              <a:rPr lang="en-US" i="1" dirty="0"/>
              <a:t>what should be done</a:t>
            </a:r>
            <a:r>
              <a:rPr lang="en-US" dirty="0"/>
              <a:t>, not just </a:t>
            </a:r>
            <a:r>
              <a:rPr lang="en-US" i="1" dirty="0"/>
              <a:t>what can be done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09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2092</Words>
  <Application>Microsoft Office PowerPoint</Application>
  <PresentationFormat>Widescreen</PresentationFormat>
  <Paragraphs>393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Arial MT</vt:lpstr>
      <vt:lpstr>Calibri</vt:lpstr>
      <vt:lpstr>Candara</vt:lpstr>
      <vt:lpstr>Times New Roman</vt:lpstr>
      <vt:lpstr>Verdana</vt:lpstr>
      <vt:lpstr>Office Theme</vt:lpstr>
      <vt:lpstr>Machine Learning</vt:lpstr>
      <vt:lpstr>PowerPoint Presentation</vt:lpstr>
      <vt:lpstr>Content</vt:lpstr>
      <vt:lpstr>Need for Machine Learning?</vt:lpstr>
      <vt:lpstr>Need for Machine Learning?</vt:lpstr>
      <vt:lpstr>Data</vt:lpstr>
      <vt:lpstr>Information</vt:lpstr>
      <vt:lpstr>INTELLIGENCE (Applied Knowledge)</vt:lpstr>
      <vt:lpstr>WISDOM (Top of Pyramid)</vt:lpstr>
      <vt:lpstr>Mapping Pyramid to Machine Learning</vt:lpstr>
      <vt:lpstr>Example</vt:lpstr>
      <vt:lpstr>Example</vt:lpstr>
      <vt:lpstr>Popularity for Machine Learning</vt:lpstr>
      <vt:lpstr>HIGH VOLUME OF DATA</vt:lpstr>
      <vt:lpstr>REDUCED COST OF STORAGE</vt:lpstr>
      <vt:lpstr>AVAILABILITY OF COMPLEX ALGORITHMS AND TOOLS</vt:lpstr>
      <vt:lpstr>Popularity for Machine Learning</vt:lpstr>
      <vt:lpstr>Question Time</vt:lpstr>
      <vt:lpstr>Answer Time</vt:lpstr>
      <vt:lpstr>What is Machine Learning?</vt:lpstr>
      <vt:lpstr>What is Machine Learning?</vt:lpstr>
      <vt:lpstr>What is Machine Learning?</vt:lpstr>
      <vt:lpstr>What is a Model?</vt:lpstr>
      <vt:lpstr>Example</vt:lpstr>
      <vt:lpstr>What is a Model?</vt:lpstr>
      <vt:lpstr>Mathematical Equation</vt:lpstr>
      <vt:lpstr>RELATIONAL DIAGRAMS LIKE GRAPHS/TREES</vt:lpstr>
      <vt:lpstr>Logical IF–ELSE Rules</vt:lpstr>
      <vt:lpstr>Groupings Called Clusters</vt:lpstr>
      <vt:lpstr>PowerPoint Presentation</vt:lpstr>
      <vt:lpstr>Question Time</vt:lpstr>
      <vt:lpstr>Question Time</vt:lpstr>
      <vt:lpstr>Another view of Machine Learning</vt:lpstr>
      <vt:lpstr>MCHINE LEARNING AND AI</vt:lpstr>
      <vt:lpstr>Machine Learning and Data Science</vt:lpstr>
      <vt:lpstr>Machine Learning and Data Science</vt:lpstr>
      <vt:lpstr>Machine Learning and Data Science</vt:lpstr>
      <vt:lpstr>Machine Learning and Data Science</vt:lpstr>
      <vt:lpstr>Machine Learning and Data Science</vt:lpstr>
      <vt:lpstr>PowerPoint Presentation</vt:lpstr>
      <vt:lpstr>Machine Learning and Data Science</vt:lpstr>
      <vt:lpstr>Machine Learning and Data Science</vt:lpstr>
      <vt:lpstr>Machine Learning and Data Science</vt:lpstr>
      <vt:lpstr>Machine Learning and Statistics</vt:lpstr>
      <vt:lpstr>Machine Learning Types</vt:lpstr>
      <vt:lpstr>Labelled Data</vt:lpstr>
      <vt:lpstr>Unlabeled Data</vt:lpstr>
      <vt:lpstr>Supervised Learning</vt:lpstr>
      <vt:lpstr>Supervised Learning</vt:lpstr>
      <vt:lpstr>Supervised Learning</vt:lpstr>
      <vt:lpstr>Unsupervised Learning</vt:lpstr>
      <vt:lpstr>Unsupervised Learning</vt:lpstr>
      <vt:lpstr>Key Differences</vt:lpstr>
      <vt:lpstr>Semi-supervised Learning</vt:lpstr>
      <vt:lpstr>Reinforcement Learning</vt:lpstr>
      <vt:lpstr>Challenges of Machine Learning</vt:lpstr>
      <vt:lpstr>Machine Learning Process</vt:lpstr>
      <vt:lpstr>Machine Learning Applications</vt:lpstr>
      <vt:lpstr>Machine Learning Applications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DEKA, Loni</dc:creator>
  <cp:lastModifiedBy>Nidhi Joshi Parsai</cp:lastModifiedBy>
  <cp:revision>1</cp:revision>
  <dcterms:created xsi:type="dcterms:W3CDTF">2026-01-29T08:57:14Z</dcterms:created>
  <dcterms:modified xsi:type="dcterms:W3CDTF">2026-01-30T05:22:06Z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2026-01-29T00:00:00Z</vt:filetime>
  </property>
  <property fmtid="{D5CDD505-2E9C-101B-9397-08002B2CF9AE}" pid="5" name="MSIP_Label_89f61502-7731-4690-a118-333634878cc9_ActionId">
    <vt:lpwstr>9c4a6877-dd85-4480-bbd1-0000c2928126</vt:lpwstr>
  </property>
  <property fmtid="{D5CDD505-2E9C-101B-9397-08002B2CF9AE}" pid="6" name="MSIP_Label_89f61502-7731-4690-a118-333634878cc9_ContentBits">
    <vt:lpwstr>0</vt:lpwstr>
  </property>
  <property fmtid="{D5CDD505-2E9C-101B-9397-08002B2CF9AE}" pid="7" name="MSIP_Label_89f61502-7731-4690-a118-333634878cc9_Enabled">
    <vt:lpwstr>true</vt:lpwstr>
  </property>
  <property fmtid="{D5CDD505-2E9C-101B-9397-08002B2CF9AE}" pid="8" name="MSIP_Label_89f61502-7731-4690-a118-333634878cc9_Method">
    <vt:lpwstr>Standard</vt:lpwstr>
  </property>
  <property fmtid="{D5CDD505-2E9C-101B-9397-08002B2CF9AE}" pid="9" name="MSIP_Label_89f61502-7731-4690-a118-333634878cc9_Name">
    <vt:lpwstr>Internal</vt:lpwstr>
  </property>
  <property fmtid="{D5CDD505-2E9C-101B-9397-08002B2CF9AE}" pid="10" name="MSIP_Label_89f61502-7731-4690-a118-333634878cc9_SetDate">
    <vt:lpwstr>2020-05-20T10:14:44Z</vt:lpwstr>
  </property>
  <property fmtid="{D5CDD505-2E9C-101B-9397-08002B2CF9AE}" pid="11" name="MSIP_Label_89f61502-7731-4690-a118-333634878cc9_SiteId">
    <vt:lpwstr>91761b62-4c45-43f5-9f0e-be8ad9b551ff</vt:lpwstr>
  </property>
  <property fmtid="{D5CDD505-2E9C-101B-9397-08002B2CF9AE}" pid="12" name="Producer">
    <vt:lpwstr>Adobe PDF Library 21.5.80</vt:lpwstr>
  </property>
</Properties>
</file>